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323fe513a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34b79c7d1483f"/>
  </p:sldMasterIdLst>
  <p:sldIdLst>
    <p:sldId xmlns:r="http://schemas.openxmlformats.org/officeDocument/2006/relationships" id="256" r:id="R2f2c8d99c3564e8d"/>
    <p:sldId xmlns:r="http://schemas.openxmlformats.org/officeDocument/2006/relationships" id="257" r:id="R3e528e485fbf4dc2"/>
    <p:sldId xmlns:r="http://schemas.openxmlformats.org/officeDocument/2006/relationships" id="258" r:id="Rdd01a2ffb4b64cb4"/>
    <p:sldId xmlns:r="http://schemas.openxmlformats.org/officeDocument/2006/relationships" id="259" r:id="Ra5ea9671ff3d473b"/>
    <p:sldId xmlns:r="http://schemas.openxmlformats.org/officeDocument/2006/relationships" id="260" r:id="R0ed0f84319fd42d0"/>
    <p:sldId xmlns:r="http://schemas.openxmlformats.org/officeDocument/2006/relationships" id="261" r:id="R8c3381b9a4cc4208"/>
    <p:sldId xmlns:r="http://schemas.openxmlformats.org/officeDocument/2006/relationships" id="262" r:id="R21832c44ac58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34b79c7d1483f" /><Relationship Type="http://schemas.openxmlformats.org/officeDocument/2006/relationships/slide" Target="/ppt/slides/slide1.xml" Id="R2f2c8d99c3564e8d" /><Relationship Type="http://schemas.openxmlformats.org/officeDocument/2006/relationships/slide" Target="/ppt/slides/slide2.xml" Id="R3e528e485fbf4dc2" /><Relationship Type="http://schemas.openxmlformats.org/officeDocument/2006/relationships/slide" Target="/ppt/slides/slide3.xml" Id="Rdd01a2ffb4b64cb4" /><Relationship Type="http://schemas.openxmlformats.org/officeDocument/2006/relationships/slide" Target="/ppt/slides/slide4.xml" Id="Ra5ea9671ff3d473b" /><Relationship Type="http://schemas.openxmlformats.org/officeDocument/2006/relationships/slide" Target="/ppt/slides/slide5.xml" Id="R0ed0f84319fd42d0" /><Relationship Type="http://schemas.openxmlformats.org/officeDocument/2006/relationships/slide" Target="/ppt/slides/slide6.xml" Id="R8c3381b9a4cc4208" /><Relationship Type="http://schemas.openxmlformats.org/officeDocument/2006/relationships/slide" Target="/ppt/slides/slide7.xml" Id="R21832c44ac58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0d17a8d0d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e5885ee0645a9" /><Relationship Type="http://schemas.openxmlformats.org/officeDocument/2006/relationships/theme" Target="/ppt/slideMasters/theme/theme1.xml" Id="R5d553d02c48c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e5885ee06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22b241b62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d29ffd73448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f56cfd69c4b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5438abc11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f57f51ba1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0015ebede47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15efab314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BORGEN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HOLDING 1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OLASTUEN ANE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OLASTUEN HÅKON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Tuvjordet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HOLDING 1 AS</a:t>
            </a:r>
          </a:p>
        </p:txBody>
      </p:sp>
    </p:spTree>
  </p:cSld>
  <p:clrMapOvr>
    <a:masterClrMapping xmlns:a="http://schemas.openxmlformats.org/drawingml/2006/main"/>
  </p:clrMapOvr>
</p:sld>
</file>