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b5a61b9abe48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bd6ee733fb4780"/>
  </p:sldMasterIdLst>
  <p:sldIdLst>
    <p:sldId xmlns:r="http://schemas.openxmlformats.org/officeDocument/2006/relationships" id="256" r:id="Rca14679fe8104e99"/>
    <p:sldId xmlns:r="http://schemas.openxmlformats.org/officeDocument/2006/relationships" id="257" r:id="Re1318c31caec45b8"/>
    <p:sldId xmlns:r="http://schemas.openxmlformats.org/officeDocument/2006/relationships" id="258" r:id="R6fdb008938cb4395"/>
    <p:sldId xmlns:r="http://schemas.openxmlformats.org/officeDocument/2006/relationships" id="259" r:id="Rbc2ba1d88bd94e01"/>
    <p:sldId xmlns:r="http://schemas.openxmlformats.org/officeDocument/2006/relationships" id="260" r:id="R26ee25eee8174293"/>
    <p:sldId xmlns:r="http://schemas.openxmlformats.org/officeDocument/2006/relationships" id="261" r:id="Rfa968b0ee2544641"/>
    <p:sldId xmlns:r="http://schemas.openxmlformats.org/officeDocument/2006/relationships" id="262" r:id="Rb593d413fd3f4b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d6ee733fb4780" /><Relationship Type="http://schemas.openxmlformats.org/officeDocument/2006/relationships/slide" Target="/ppt/slides/slide1.xml" Id="Rca14679fe8104e99" /><Relationship Type="http://schemas.openxmlformats.org/officeDocument/2006/relationships/slide" Target="/ppt/slides/slide2.xml" Id="Re1318c31caec45b8" /><Relationship Type="http://schemas.openxmlformats.org/officeDocument/2006/relationships/slide" Target="/ppt/slides/slide3.xml" Id="R6fdb008938cb4395" /><Relationship Type="http://schemas.openxmlformats.org/officeDocument/2006/relationships/slide" Target="/ppt/slides/slide4.xml" Id="Rbc2ba1d88bd94e01" /><Relationship Type="http://schemas.openxmlformats.org/officeDocument/2006/relationships/slide" Target="/ppt/slides/slide5.xml" Id="R26ee25eee8174293" /><Relationship Type="http://schemas.openxmlformats.org/officeDocument/2006/relationships/slide" Target="/ppt/slides/slide6.xml" Id="Rfa968b0ee2544641" /><Relationship Type="http://schemas.openxmlformats.org/officeDocument/2006/relationships/slide" Target="/ppt/slides/slide7.xml" Id="Rb593d413fd3f4b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59775ce194e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4a415131c4b0f" /><Relationship Type="http://schemas.openxmlformats.org/officeDocument/2006/relationships/theme" Target="/ppt/slideMasters/theme/theme1.xml" Id="Rad8c8189f5734c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e4a415131c4b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6f168c30c48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0324af4174e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b625e78f346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0b66901934f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d20f8fd1a41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5f454bb884a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0a1477ed941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NORDAC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NORDAC AS ble etablert [år] og holder til i Heggedal.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227 250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BOCAN-SJAAVAAG LAURA 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SJAAVAAG AMUND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Rødbekkveien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1389 Heggedal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20 45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nordac@online.no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917 502 811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NORDAC AS</a:t>
            </a:r>
          </a:p>
        </p:txBody>
      </p:sp>
    </p:spTree>
  </p:cSld>
  <p:clrMapOvr>
    <a:masterClrMapping xmlns:a="http://schemas.openxmlformats.org/drawingml/2006/main"/>
  </p:clrMapOvr>
</p:sld>
</file>