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1f5c2a88cf41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aa32c812894beb"/>
  </p:sldMasterIdLst>
  <p:sldIdLst>
    <p:sldId xmlns:r="http://schemas.openxmlformats.org/officeDocument/2006/relationships" id="256" r:id="Rba4e1592efb84b7e"/>
    <p:sldId xmlns:r="http://schemas.openxmlformats.org/officeDocument/2006/relationships" id="257" r:id="R21061a7af8354cbb"/>
    <p:sldId xmlns:r="http://schemas.openxmlformats.org/officeDocument/2006/relationships" id="258" r:id="R399ae4dd75e64738"/>
    <p:sldId xmlns:r="http://schemas.openxmlformats.org/officeDocument/2006/relationships" id="259" r:id="Re126976a93e64dea"/>
    <p:sldId xmlns:r="http://schemas.openxmlformats.org/officeDocument/2006/relationships" id="260" r:id="Rc6810f3d363f42fe"/>
    <p:sldId xmlns:r="http://schemas.openxmlformats.org/officeDocument/2006/relationships" id="261" r:id="R7f00df49a99d4073"/>
    <p:sldId xmlns:r="http://schemas.openxmlformats.org/officeDocument/2006/relationships" id="262" r:id="R990ff2ac18c541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aa32c812894beb" /><Relationship Type="http://schemas.openxmlformats.org/officeDocument/2006/relationships/slide" Target="/ppt/slides/slide1.xml" Id="Rba4e1592efb84b7e" /><Relationship Type="http://schemas.openxmlformats.org/officeDocument/2006/relationships/slide" Target="/ppt/slides/slide2.xml" Id="R21061a7af8354cbb" /><Relationship Type="http://schemas.openxmlformats.org/officeDocument/2006/relationships/slide" Target="/ppt/slides/slide3.xml" Id="R399ae4dd75e64738" /><Relationship Type="http://schemas.openxmlformats.org/officeDocument/2006/relationships/slide" Target="/ppt/slides/slide4.xml" Id="Re126976a93e64dea" /><Relationship Type="http://schemas.openxmlformats.org/officeDocument/2006/relationships/slide" Target="/ppt/slides/slide5.xml" Id="Rc6810f3d363f42fe" /><Relationship Type="http://schemas.openxmlformats.org/officeDocument/2006/relationships/slide" Target="/ppt/slides/slide6.xml" Id="R7f00df49a99d4073" /><Relationship Type="http://schemas.openxmlformats.org/officeDocument/2006/relationships/slide" Target="/ppt/slides/slide7.xml" Id="R990ff2ac18c541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23d27a086e48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f61f9e15944d8" /><Relationship Type="http://schemas.openxmlformats.org/officeDocument/2006/relationships/theme" Target="/ppt/slideMasters/theme/theme1.xml" Id="R26a213a530664d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0f61f9e15944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4c6805f364c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f593e6d5a4e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82ad63d8e46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818bfdc2943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0c047d36543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868a86c8d40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3b9abd1394a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3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18 588 552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22 421 052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TOLLEFSEN ÅSHILD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