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b15a344d874f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3c926a3470405a"/>
  </p:sldMasterIdLst>
  <p:sldIdLst>
    <p:sldId xmlns:r="http://schemas.openxmlformats.org/officeDocument/2006/relationships" id="256" r:id="R61808a3b1064407e"/>
    <p:sldId xmlns:r="http://schemas.openxmlformats.org/officeDocument/2006/relationships" id="257" r:id="R85056dafcb284273"/>
    <p:sldId xmlns:r="http://schemas.openxmlformats.org/officeDocument/2006/relationships" id="258" r:id="Rfac8efed35b0444d"/>
    <p:sldId xmlns:r="http://schemas.openxmlformats.org/officeDocument/2006/relationships" id="259" r:id="R52261684bb634909"/>
    <p:sldId xmlns:r="http://schemas.openxmlformats.org/officeDocument/2006/relationships" id="260" r:id="Raca2085076b847d2"/>
    <p:sldId xmlns:r="http://schemas.openxmlformats.org/officeDocument/2006/relationships" id="261" r:id="R023fe6382d324b4a"/>
    <p:sldId xmlns:r="http://schemas.openxmlformats.org/officeDocument/2006/relationships" id="262" r:id="Rcc9e89fca6244f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3c926a3470405a" /><Relationship Type="http://schemas.openxmlformats.org/officeDocument/2006/relationships/slide" Target="/ppt/slides/slide1.xml" Id="R61808a3b1064407e" /><Relationship Type="http://schemas.openxmlformats.org/officeDocument/2006/relationships/slide" Target="/ppt/slides/slide2.xml" Id="R85056dafcb284273" /><Relationship Type="http://schemas.openxmlformats.org/officeDocument/2006/relationships/slide" Target="/ppt/slides/slide3.xml" Id="Rfac8efed35b0444d" /><Relationship Type="http://schemas.openxmlformats.org/officeDocument/2006/relationships/slide" Target="/ppt/slides/slide4.xml" Id="R52261684bb634909" /><Relationship Type="http://schemas.openxmlformats.org/officeDocument/2006/relationships/slide" Target="/ppt/slides/slide5.xml" Id="Raca2085076b847d2" /><Relationship Type="http://schemas.openxmlformats.org/officeDocument/2006/relationships/slide" Target="/ppt/slides/slide6.xml" Id="R023fe6382d324b4a" /><Relationship Type="http://schemas.openxmlformats.org/officeDocument/2006/relationships/slide" Target="/ppt/slides/slide7.xml" Id="Rcc9e89fca6244f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4d07169c4b42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e6f5b91c74cd2" /><Relationship Type="http://schemas.openxmlformats.org/officeDocument/2006/relationships/theme" Target="/ppt/slideMasters/theme/theme1.xml" Id="R0afbdfe4ec864b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3e6f5b91c74c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5566c704d47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0d4fa43b24a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dd1644e884c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f52870b8e4f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c0158068049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23cbb44974c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f91423e064e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2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18 580 611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22 596 547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SKJÆVELAND GUNN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gunn@xina.no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