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f8ae72075d40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8d3906ad9743ed"/>
  </p:sldMasterIdLst>
  <p:sldIdLst>
    <p:sldId xmlns:r="http://schemas.openxmlformats.org/officeDocument/2006/relationships" id="256" r:id="R73f4a99982e640b6"/>
    <p:sldId xmlns:r="http://schemas.openxmlformats.org/officeDocument/2006/relationships" id="257" r:id="Re194e6d7a6a04cb2"/>
    <p:sldId xmlns:r="http://schemas.openxmlformats.org/officeDocument/2006/relationships" id="258" r:id="Rf92ba16327164f13"/>
    <p:sldId xmlns:r="http://schemas.openxmlformats.org/officeDocument/2006/relationships" id="259" r:id="R9123cf2cb02045b1"/>
    <p:sldId xmlns:r="http://schemas.openxmlformats.org/officeDocument/2006/relationships" id="260" r:id="R8e7088723b8c49f7"/>
    <p:sldId xmlns:r="http://schemas.openxmlformats.org/officeDocument/2006/relationships" id="261" r:id="R7ee9939d4ac14581"/>
    <p:sldId xmlns:r="http://schemas.openxmlformats.org/officeDocument/2006/relationships" id="262" r:id="Rca2e562e1f104b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8d3906ad9743ed" /><Relationship Type="http://schemas.openxmlformats.org/officeDocument/2006/relationships/slide" Target="/ppt/slides/slide1.xml" Id="R73f4a99982e640b6" /><Relationship Type="http://schemas.openxmlformats.org/officeDocument/2006/relationships/slide" Target="/ppt/slides/slide2.xml" Id="Re194e6d7a6a04cb2" /><Relationship Type="http://schemas.openxmlformats.org/officeDocument/2006/relationships/slide" Target="/ppt/slides/slide3.xml" Id="Rf92ba16327164f13" /><Relationship Type="http://schemas.openxmlformats.org/officeDocument/2006/relationships/slide" Target="/ppt/slides/slide4.xml" Id="R9123cf2cb02045b1" /><Relationship Type="http://schemas.openxmlformats.org/officeDocument/2006/relationships/slide" Target="/ppt/slides/slide5.xml" Id="R8e7088723b8c49f7" /><Relationship Type="http://schemas.openxmlformats.org/officeDocument/2006/relationships/slide" Target="/ppt/slides/slide6.xml" Id="R7ee9939d4ac14581" /><Relationship Type="http://schemas.openxmlformats.org/officeDocument/2006/relationships/slide" Target="/ppt/slides/slide7.xml" Id="Rca2e562e1f104b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430ed5c0b04f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44bb99cd9427f" /><Relationship Type="http://schemas.openxmlformats.org/officeDocument/2006/relationships/theme" Target="/ppt/slideMasters/theme/theme1.xml" Id="Rfee90d236bb440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944bb99cd942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f05554c9c49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82930279c48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4e3daf97047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fcbc73bc543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30c01577d4d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93b1834a849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93b55123f4e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FSN HOLDING NORWAY 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FSN HOLDING NORWAY 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FSN HOLDING NORWAY IV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FSN HOLDING NORWAY 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FSN HOLDING NORWAY 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FSN HOLDING NORWAY 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−127 775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23 154 053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23 511 469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FSN HOLDING NORWAY 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BLUE RIVER INVEST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LEISTEIN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NELSON INVEST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US BRACO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CAH HOLDING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FSN HOLDING NORWAY 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Ruseløkkveien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917 470 960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FSN HOLDING NORWAY IV AS</a:t>
            </a:r>
          </a:p>
        </p:txBody>
      </p:sp>
    </p:spTree>
  </p:cSld>
  <p:clrMapOvr>
    <a:masterClrMapping xmlns:a="http://schemas.openxmlformats.org/drawingml/2006/main"/>
  </p:clrMapOvr>
</p:sld>
</file>