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bde5c0f55342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ee985e4a534d9a"/>
  </p:sldMasterIdLst>
  <p:sldIdLst>
    <p:sldId xmlns:r="http://schemas.openxmlformats.org/officeDocument/2006/relationships" id="256" r:id="Re61e832781164a62"/>
    <p:sldId xmlns:r="http://schemas.openxmlformats.org/officeDocument/2006/relationships" id="257" r:id="Rd0e91bd2fb374350"/>
    <p:sldId xmlns:r="http://schemas.openxmlformats.org/officeDocument/2006/relationships" id="258" r:id="R5af45dd334194001"/>
    <p:sldId xmlns:r="http://schemas.openxmlformats.org/officeDocument/2006/relationships" id="259" r:id="R63c0b87880f94867"/>
    <p:sldId xmlns:r="http://schemas.openxmlformats.org/officeDocument/2006/relationships" id="260" r:id="R1b856b4eedd94a33"/>
    <p:sldId xmlns:r="http://schemas.openxmlformats.org/officeDocument/2006/relationships" id="261" r:id="Rae065da677334d4e"/>
    <p:sldId xmlns:r="http://schemas.openxmlformats.org/officeDocument/2006/relationships" id="262" r:id="Rcc67f331326e4a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ee985e4a534d9a" /><Relationship Type="http://schemas.openxmlformats.org/officeDocument/2006/relationships/slide" Target="/ppt/slides/slide1.xml" Id="Re61e832781164a62" /><Relationship Type="http://schemas.openxmlformats.org/officeDocument/2006/relationships/slide" Target="/ppt/slides/slide2.xml" Id="Rd0e91bd2fb374350" /><Relationship Type="http://schemas.openxmlformats.org/officeDocument/2006/relationships/slide" Target="/ppt/slides/slide3.xml" Id="R5af45dd334194001" /><Relationship Type="http://schemas.openxmlformats.org/officeDocument/2006/relationships/slide" Target="/ppt/slides/slide4.xml" Id="R63c0b87880f94867" /><Relationship Type="http://schemas.openxmlformats.org/officeDocument/2006/relationships/slide" Target="/ppt/slides/slide5.xml" Id="R1b856b4eedd94a33" /><Relationship Type="http://schemas.openxmlformats.org/officeDocument/2006/relationships/slide" Target="/ppt/slides/slide6.xml" Id="Rae065da677334d4e" /><Relationship Type="http://schemas.openxmlformats.org/officeDocument/2006/relationships/slide" Target="/ppt/slides/slide7.xml" Id="Rcc67f331326e4a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7438aa321848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ad1c649304dfb" /><Relationship Type="http://schemas.openxmlformats.org/officeDocument/2006/relationships/theme" Target="/ppt/slideMasters/theme/theme1.xml" Id="Refd111ebdbfb44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aad1c649304d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3f03687794e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bc4a0815f4a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952d0b9874c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cca4533764d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93cc38a244e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ec407cc754f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b393b55be48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 PRODUKTER &amp; MEKANIKK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PRODUKTER &amp; MEKANIKK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 PRODUKTER &amp; MEKANIKK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PRODUKTER &amp; MEKANIKK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PRODUKTER &amp; MEKANIKK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PRODUKTER &amp; MEKANIKK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14 494 946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1 188 746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807 444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943 158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11 903 652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PRODUKTER &amp; MEKANIKK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 INDUSTRI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PRODUKTER &amp; MEKANIKK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Tankbåtvegen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917 468 486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PRODUKTER &amp; MEKANIKK AS</a:t>
            </a:r>
          </a:p>
        </p:txBody>
      </p:sp>
    </p:spTree>
  </p:cSld>
  <p:clrMapOvr>
    <a:masterClrMapping xmlns:a="http://schemas.openxmlformats.org/drawingml/2006/main"/>
  </p:clrMapOvr>
</p:sld>
</file>