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df69eb74e74a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32e6b0389f4389"/>
  </p:sldMasterIdLst>
  <p:sldIdLst>
    <p:sldId xmlns:r="http://schemas.openxmlformats.org/officeDocument/2006/relationships" id="256" r:id="Rd8801236f7884564"/>
    <p:sldId xmlns:r="http://schemas.openxmlformats.org/officeDocument/2006/relationships" id="257" r:id="Re9a5a1faebce423e"/>
    <p:sldId xmlns:r="http://schemas.openxmlformats.org/officeDocument/2006/relationships" id="258" r:id="Ra252c03228174b77"/>
    <p:sldId xmlns:r="http://schemas.openxmlformats.org/officeDocument/2006/relationships" id="259" r:id="R95709ab8dae94da8"/>
    <p:sldId xmlns:r="http://schemas.openxmlformats.org/officeDocument/2006/relationships" id="260" r:id="R02ef905e68194202"/>
    <p:sldId xmlns:r="http://schemas.openxmlformats.org/officeDocument/2006/relationships" id="261" r:id="Ree16e19c9a9043ca"/>
    <p:sldId xmlns:r="http://schemas.openxmlformats.org/officeDocument/2006/relationships" id="262" r:id="R8b363cebd10f4c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32e6b0389f4389" /><Relationship Type="http://schemas.openxmlformats.org/officeDocument/2006/relationships/slide" Target="/ppt/slides/slide1.xml" Id="Rd8801236f7884564" /><Relationship Type="http://schemas.openxmlformats.org/officeDocument/2006/relationships/slide" Target="/ppt/slides/slide2.xml" Id="Re9a5a1faebce423e" /><Relationship Type="http://schemas.openxmlformats.org/officeDocument/2006/relationships/slide" Target="/ppt/slides/slide3.xml" Id="Ra252c03228174b77" /><Relationship Type="http://schemas.openxmlformats.org/officeDocument/2006/relationships/slide" Target="/ppt/slides/slide4.xml" Id="R95709ab8dae94da8" /><Relationship Type="http://schemas.openxmlformats.org/officeDocument/2006/relationships/slide" Target="/ppt/slides/slide5.xml" Id="R02ef905e68194202" /><Relationship Type="http://schemas.openxmlformats.org/officeDocument/2006/relationships/slide" Target="/ppt/slides/slide6.xml" Id="Ree16e19c9a9043ca" /><Relationship Type="http://schemas.openxmlformats.org/officeDocument/2006/relationships/slide" Target="/ppt/slides/slide7.xml" Id="R8b363cebd10f4c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2709036e0c4d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07a6767f94d6f" /><Relationship Type="http://schemas.openxmlformats.org/officeDocument/2006/relationships/theme" Target="/ppt/slideMasters/theme/theme1.xml" Id="Rab9089d49ee74c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007a6767f94d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d2f32ed5742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7b60a479545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12340c0e841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ab94ca8de40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9b8ac296e4b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c3b5eb2de4c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c13263be347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ØSTERLIE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ØSTERLIE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ØSTERLIE EIENDOM AS ble etablert [år] og holder til i Saksvik.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ØSTERLIE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ØSTERLIE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ØSTERLIE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83 842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ØSTERLIE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ØSTERLIE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ØSTERLIE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Sjølystvegen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7562 Saksvik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917 467 471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ØSTERLIE EIENDOM AS</a:t>
            </a:r>
          </a:p>
        </p:txBody>
      </p:sp>
    </p:spTree>
  </p:cSld>
  <p:clrMapOvr>
    <a:masterClrMapping xmlns:a="http://schemas.openxmlformats.org/drawingml/2006/main"/>
  </p:clrMapOvr>
</p:sld>
</file>