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2f209f314946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4b8f218fb94c07"/>
  </p:sldMasterIdLst>
  <p:sldIdLst>
    <p:sldId xmlns:r="http://schemas.openxmlformats.org/officeDocument/2006/relationships" id="256" r:id="R8d29b5124b464c3c"/>
    <p:sldId xmlns:r="http://schemas.openxmlformats.org/officeDocument/2006/relationships" id="257" r:id="Rfcbf31dbe151438b"/>
    <p:sldId xmlns:r="http://schemas.openxmlformats.org/officeDocument/2006/relationships" id="258" r:id="Rc3b3e2205a76411c"/>
    <p:sldId xmlns:r="http://schemas.openxmlformats.org/officeDocument/2006/relationships" id="259" r:id="R2c69c54aeafa4721"/>
    <p:sldId xmlns:r="http://schemas.openxmlformats.org/officeDocument/2006/relationships" id="260" r:id="R8653e38fa73a4cbf"/>
    <p:sldId xmlns:r="http://schemas.openxmlformats.org/officeDocument/2006/relationships" id="261" r:id="Rf1372872c36f429b"/>
    <p:sldId xmlns:r="http://schemas.openxmlformats.org/officeDocument/2006/relationships" id="262" r:id="R183548c50cdf46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4b8f218fb94c07" /><Relationship Type="http://schemas.openxmlformats.org/officeDocument/2006/relationships/slide" Target="/ppt/slides/slide1.xml" Id="R8d29b5124b464c3c" /><Relationship Type="http://schemas.openxmlformats.org/officeDocument/2006/relationships/slide" Target="/ppt/slides/slide2.xml" Id="Rfcbf31dbe151438b" /><Relationship Type="http://schemas.openxmlformats.org/officeDocument/2006/relationships/slide" Target="/ppt/slides/slide3.xml" Id="Rc3b3e2205a76411c" /><Relationship Type="http://schemas.openxmlformats.org/officeDocument/2006/relationships/slide" Target="/ppt/slides/slide4.xml" Id="R2c69c54aeafa4721" /><Relationship Type="http://schemas.openxmlformats.org/officeDocument/2006/relationships/slide" Target="/ppt/slides/slide5.xml" Id="R8653e38fa73a4cbf" /><Relationship Type="http://schemas.openxmlformats.org/officeDocument/2006/relationships/slide" Target="/ppt/slides/slide6.xml" Id="Rf1372872c36f429b" /><Relationship Type="http://schemas.openxmlformats.org/officeDocument/2006/relationships/slide" Target="/ppt/slides/slide7.xml" Id="R183548c50cdf46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15f63881b64b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7fa9004f354e53" /><Relationship Type="http://schemas.openxmlformats.org/officeDocument/2006/relationships/theme" Target="/ppt/slideMasters/theme/theme1.xml" Id="R38b2d29f77a743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7fa9004f354e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50404998049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f5f5ccce94c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a2863120f4d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2789a4be8c4e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4c269eb1242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8ca067d6a47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bb7f974a948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PROSJEKT FORUM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PROSJEKT FORUM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 ARNSTEIN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STAVNE ARILD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917 439 443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FORUM AS</a:t>
            </a:r>
          </a:p>
        </p:txBody>
      </p:sp>
    </p:spTree>
  </p:cSld>
  <p:clrMapOvr>
    <a:masterClrMapping xmlns:a="http://schemas.openxmlformats.org/drawingml/2006/main"/>
  </p:clrMapOvr>
</p:sld>
</file>