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65b71b4ed87432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cfe3dfe1c934105"/>
  </p:sldMasterIdLst>
  <p:sldIdLst>
    <p:sldId xmlns:r="http://schemas.openxmlformats.org/officeDocument/2006/relationships" id="256" r:id="R728855da62a14f58"/>
    <p:sldId xmlns:r="http://schemas.openxmlformats.org/officeDocument/2006/relationships" id="257" r:id="R5627c1fd7e404a16"/>
    <p:sldId xmlns:r="http://schemas.openxmlformats.org/officeDocument/2006/relationships" id="258" r:id="R6a7497d152444b43"/>
    <p:sldId xmlns:r="http://schemas.openxmlformats.org/officeDocument/2006/relationships" id="259" r:id="R6488cf8962b04caa"/>
    <p:sldId xmlns:r="http://schemas.openxmlformats.org/officeDocument/2006/relationships" id="260" r:id="R9ef5202f02a34e3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cfe3dfe1c934105" /><Relationship Type="http://schemas.openxmlformats.org/officeDocument/2006/relationships/slide" Target="/ppt/slides/slide1.xml" Id="R728855da62a14f58" /><Relationship Type="http://schemas.openxmlformats.org/officeDocument/2006/relationships/slide" Target="/ppt/slides/slide2.xml" Id="R5627c1fd7e404a16" /><Relationship Type="http://schemas.openxmlformats.org/officeDocument/2006/relationships/slide" Target="/ppt/slides/slide3.xml" Id="R6a7497d152444b43" /><Relationship Type="http://schemas.openxmlformats.org/officeDocument/2006/relationships/slide" Target="/ppt/slides/slide4.xml" Id="R6488cf8962b04caa" /><Relationship Type="http://schemas.openxmlformats.org/officeDocument/2006/relationships/slide" Target="/ppt/slides/slide5.xml" Id="R9ef5202f02a34e3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e41ac0eeb764c3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5aa16507714f33" /><Relationship Type="http://schemas.openxmlformats.org/officeDocument/2006/relationships/theme" Target="/ppt/slideMasters/theme/theme1.xml" Id="Rf3a697ca37ac490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35aa16507714f3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4a59abfe134c9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648d8c1f3c4b0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8678a119f244b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44d82147844b1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3712401fcb433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ADVOKAT B. MOXNESS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ADVOKAT B. MOXNESS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ADVOKAT B. MOXNESS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ADVOKAT B. MOXNESS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ADVOKAT B. MOXNESS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ADVOKAT B. MOXNESS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917 439 249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ADVOKAT B. MOXNESS AS</a:t>
            </a:r>
          </a:p>
        </p:txBody>
      </p:sp>
    </p:spTree>
  </p:cSld>
  <p:clrMapOvr>
    <a:masterClrMapping xmlns:a="http://schemas.openxmlformats.org/drawingml/2006/main"/>
  </p:clrMapOvr>
</p:sld>
</file>