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25e95f6f0443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316d8b749a4254"/>
  </p:sldMasterIdLst>
  <p:sldIdLst>
    <p:sldId xmlns:r="http://schemas.openxmlformats.org/officeDocument/2006/relationships" id="256" r:id="Rc30132bc2cef413e"/>
    <p:sldId xmlns:r="http://schemas.openxmlformats.org/officeDocument/2006/relationships" id="257" r:id="Rcf80af037e284352"/>
    <p:sldId xmlns:r="http://schemas.openxmlformats.org/officeDocument/2006/relationships" id="258" r:id="R797759debc4844ec"/>
    <p:sldId xmlns:r="http://schemas.openxmlformats.org/officeDocument/2006/relationships" id="259" r:id="R5ea22db61d504fee"/>
    <p:sldId xmlns:r="http://schemas.openxmlformats.org/officeDocument/2006/relationships" id="260" r:id="R2325ef425ae24adc"/>
    <p:sldId xmlns:r="http://schemas.openxmlformats.org/officeDocument/2006/relationships" id="261" r:id="Rd48fb340007e44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316d8b749a4254" /><Relationship Type="http://schemas.openxmlformats.org/officeDocument/2006/relationships/slide" Target="/ppt/slides/slide1.xml" Id="Rc30132bc2cef413e" /><Relationship Type="http://schemas.openxmlformats.org/officeDocument/2006/relationships/slide" Target="/ppt/slides/slide2.xml" Id="Rcf80af037e284352" /><Relationship Type="http://schemas.openxmlformats.org/officeDocument/2006/relationships/slide" Target="/ppt/slides/slide3.xml" Id="R797759debc4844ec" /><Relationship Type="http://schemas.openxmlformats.org/officeDocument/2006/relationships/slide" Target="/ppt/slides/slide4.xml" Id="R5ea22db61d504fee" /><Relationship Type="http://schemas.openxmlformats.org/officeDocument/2006/relationships/slide" Target="/ppt/slides/slide5.xml" Id="R2325ef425ae24adc" /><Relationship Type="http://schemas.openxmlformats.org/officeDocument/2006/relationships/slide" Target="/ppt/slides/slide6.xml" Id="Rd48fb340007e44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3b63fd2cc240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b7eee56a24e96" /><Relationship Type="http://schemas.openxmlformats.org/officeDocument/2006/relationships/theme" Target="/ppt/slideMasters/theme/theme1.xml" Id="Rb9e5fbc0eb704a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6b7eee56a24e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9e310d6494b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8ed0d776648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a138cd04b45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69da182ab46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6b08aa1774d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fcfd1ee3b47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IVAR KJOBERG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IVAR KJOBERG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IVAR KJOBERG AS ble etablert [år] og holder til i Nå.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IVAR KJOBERG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IVAR KJOBERG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IVAR KJOBERG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KJOBERG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IVAR KJOBERG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5776 Nå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917 421 021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IVAR KJOBERG AS</a:t>
            </a:r>
          </a:p>
        </p:txBody>
      </p:sp>
    </p:spTree>
  </p:cSld>
  <p:clrMapOvr>
    <a:masterClrMapping xmlns:a="http://schemas.openxmlformats.org/drawingml/2006/main"/>
  </p:clrMapOvr>
</p:sld>
</file>