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41bb0303a24e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52f19f72a248c9"/>
  </p:sldMasterIdLst>
  <p:sldIdLst>
    <p:sldId xmlns:r="http://schemas.openxmlformats.org/officeDocument/2006/relationships" id="256" r:id="R614176a4266c46d0"/>
    <p:sldId xmlns:r="http://schemas.openxmlformats.org/officeDocument/2006/relationships" id="257" r:id="Rd03f46de07874d75"/>
    <p:sldId xmlns:r="http://schemas.openxmlformats.org/officeDocument/2006/relationships" id="258" r:id="Rc6f30056f4c6445b"/>
    <p:sldId xmlns:r="http://schemas.openxmlformats.org/officeDocument/2006/relationships" id="259" r:id="Rc78c36329d1e4c17"/>
    <p:sldId xmlns:r="http://schemas.openxmlformats.org/officeDocument/2006/relationships" id="260" r:id="R5884d789543942c5"/>
    <p:sldId xmlns:r="http://schemas.openxmlformats.org/officeDocument/2006/relationships" id="261" r:id="R78a4c6eb6bc642ea"/>
    <p:sldId xmlns:r="http://schemas.openxmlformats.org/officeDocument/2006/relationships" id="262" r:id="Rc2847d5b7d8b45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52f19f72a248c9" /><Relationship Type="http://schemas.openxmlformats.org/officeDocument/2006/relationships/slide" Target="/ppt/slides/slide1.xml" Id="R614176a4266c46d0" /><Relationship Type="http://schemas.openxmlformats.org/officeDocument/2006/relationships/slide" Target="/ppt/slides/slide2.xml" Id="Rd03f46de07874d75" /><Relationship Type="http://schemas.openxmlformats.org/officeDocument/2006/relationships/slide" Target="/ppt/slides/slide3.xml" Id="Rc6f30056f4c6445b" /><Relationship Type="http://schemas.openxmlformats.org/officeDocument/2006/relationships/slide" Target="/ppt/slides/slide4.xml" Id="Rc78c36329d1e4c17" /><Relationship Type="http://schemas.openxmlformats.org/officeDocument/2006/relationships/slide" Target="/ppt/slides/slide5.xml" Id="R5884d789543942c5" /><Relationship Type="http://schemas.openxmlformats.org/officeDocument/2006/relationships/slide" Target="/ppt/slides/slide6.xml" Id="R78a4c6eb6bc642ea" /><Relationship Type="http://schemas.openxmlformats.org/officeDocument/2006/relationships/slide" Target="/ppt/slides/slide7.xml" Id="Rc2847d5b7d8b45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b60ef860944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2ffd3e6df4a7d" /><Relationship Type="http://schemas.openxmlformats.org/officeDocument/2006/relationships/theme" Target="/ppt/slideMasters/theme/theme1.xml" Id="R844209e5930748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b2ffd3e6df4a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49e0887ab48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54f1819b841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e044efe1749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4f2ef6a974d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2b694a50d45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85f8c01ca42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99bb77bce41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IVAR KJOBERG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IVAR KJOBERG AS ble etablert [år] og holder til i 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2 930 333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1 052 892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KJOBERG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5776 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917 421 021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