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3f2f638a8742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f2ebf88b764801"/>
  </p:sldMasterIdLst>
  <p:sldIdLst>
    <p:sldId xmlns:r="http://schemas.openxmlformats.org/officeDocument/2006/relationships" id="256" r:id="R1a469afcf83a4e3a"/>
    <p:sldId xmlns:r="http://schemas.openxmlformats.org/officeDocument/2006/relationships" id="257" r:id="Rbb753b7c3d074e60"/>
    <p:sldId xmlns:r="http://schemas.openxmlformats.org/officeDocument/2006/relationships" id="258" r:id="R7b6a60f47fa1461d"/>
    <p:sldId xmlns:r="http://schemas.openxmlformats.org/officeDocument/2006/relationships" id="259" r:id="R5b6a3fb13c884763"/>
    <p:sldId xmlns:r="http://schemas.openxmlformats.org/officeDocument/2006/relationships" id="260" r:id="R985ad245467d44fd"/>
    <p:sldId xmlns:r="http://schemas.openxmlformats.org/officeDocument/2006/relationships" id="261" r:id="R5c88a9c285df446b"/>
    <p:sldId xmlns:r="http://schemas.openxmlformats.org/officeDocument/2006/relationships" id="262" r:id="Rb9a27ac5422841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f2ebf88b764801" /><Relationship Type="http://schemas.openxmlformats.org/officeDocument/2006/relationships/slide" Target="/ppt/slides/slide1.xml" Id="R1a469afcf83a4e3a" /><Relationship Type="http://schemas.openxmlformats.org/officeDocument/2006/relationships/slide" Target="/ppt/slides/slide2.xml" Id="Rbb753b7c3d074e60" /><Relationship Type="http://schemas.openxmlformats.org/officeDocument/2006/relationships/slide" Target="/ppt/slides/slide3.xml" Id="R7b6a60f47fa1461d" /><Relationship Type="http://schemas.openxmlformats.org/officeDocument/2006/relationships/slide" Target="/ppt/slides/slide4.xml" Id="R5b6a3fb13c884763" /><Relationship Type="http://schemas.openxmlformats.org/officeDocument/2006/relationships/slide" Target="/ppt/slides/slide5.xml" Id="R985ad245467d44fd" /><Relationship Type="http://schemas.openxmlformats.org/officeDocument/2006/relationships/slide" Target="/ppt/slides/slide6.xml" Id="R5c88a9c285df446b" /><Relationship Type="http://schemas.openxmlformats.org/officeDocument/2006/relationships/slide" Target="/ppt/slides/slide7.xml" Id="Rb9a27ac5422841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b956df26d44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9baee10be49b1" /><Relationship Type="http://schemas.openxmlformats.org/officeDocument/2006/relationships/theme" Target="/ppt/slideMasters/theme/theme1.xml" Id="R4a1cc7d0a9fc43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e9baee10be49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ba5fcd978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c8545b19649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0396532c340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3028563544c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6ce389c6546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9c37c2c8448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49b9c858840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TREUNGEN EIGEDOMSSELSKAP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TREUNGEN EIGEDOMSSELSKAP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695 607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563 981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862 597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917 412 979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TREUNGEN EIGEDOMSSELSKAP AS</a:t>
            </a:r>
          </a:p>
        </p:txBody>
      </p:sp>
    </p:spTree>
  </p:cSld>
  <p:clrMapOvr>
    <a:masterClrMapping xmlns:a="http://schemas.openxmlformats.org/drawingml/2006/main"/>
  </p:clrMapOvr>
</p:sld>
</file>