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0479a7dea34d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298352bf5b4583"/>
  </p:sldMasterIdLst>
  <p:sldIdLst>
    <p:sldId xmlns:r="http://schemas.openxmlformats.org/officeDocument/2006/relationships" id="256" r:id="Ra685099167464437"/>
    <p:sldId xmlns:r="http://schemas.openxmlformats.org/officeDocument/2006/relationships" id="257" r:id="Rb0f35196d6ad4fcb"/>
    <p:sldId xmlns:r="http://schemas.openxmlformats.org/officeDocument/2006/relationships" id="258" r:id="Redc705e71c49403f"/>
    <p:sldId xmlns:r="http://schemas.openxmlformats.org/officeDocument/2006/relationships" id="259" r:id="Rd1f90984b7a740d2"/>
    <p:sldId xmlns:r="http://schemas.openxmlformats.org/officeDocument/2006/relationships" id="260" r:id="Rd3367bb377134ae4"/>
    <p:sldId xmlns:r="http://schemas.openxmlformats.org/officeDocument/2006/relationships" id="261" r:id="R5ed2e628d99747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298352bf5b4583" /><Relationship Type="http://schemas.openxmlformats.org/officeDocument/2006/relationships/slide" Target="/ppt/slides/slide1.xml" Id="Ra685099167464437" /><Relationship Type="http://schemas.openxmlformats.org/officeDocument/2006/relationships/slide" Target="/ppt/slides/slide2.xml" Id="Rb0f35196d6ad4fcb" /><Relationship Type="http://schemas.openxmlformats.org/officeDocument/2006/relationships/slide" Target="/ppt/slides/slide3.xml" Id="Redc705e71c49403f" /><Relationship Type="http://schemas.openxmlformats.org/officeDocument/2006/relationships/slide" Target="/ppt/slides/slide4.xml" Id="Rd1f90984b7a740d2" /><Relationship Type="http://schemas.openxmlformats.org/officeDocument/2006/relationships/slide" Target="/ppt/slides/slide5.xml" Id="Rd3367bb377134ae4" /><Relationship Type="http://schemas.openxmlformats.org/officeDocument/2006/relationships/slide" Target="/ppt/slides/slide6.xml" Id="R5ed2e628d99747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56772566ee46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e2bf57aad4dfe" /><Relationship Type="http://schemas.openxmlformats.org/officeDocument/2006/relationships/theme" Target="/ppt/slideMasters/theme/theme1.xml" Id="Recba3eb32202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1e2bf57aad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9c131ce7b4d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96a224a444c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783f40f9645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af6607c3346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7fe7d49444c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a48b1399d43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JOHANSEN OG BRÅ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OG BRÅ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BRÅ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Motzfeldts gate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917 412 871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JOHANSEN OG BRÅ INVEST AS</a:t>
            </a:r>
          </a:p>
        </p:txBody>
      </p:sp>
    </p:spTree>
  </p:cSld>
  <p:clrMapOvr>
    <a:masterClrMapping xmlns:a="http://schemas.openxmlformats.org/drawingml/2006/main"/>
  </p:clrMapOvr>
</p:sld>
</file>