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2363c984234c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6e9297905c43b6"/>
  </p:sldMasterIdLst>
  <p:sldIdLst>
    <p:sldId xmlns:r="http://schemas.openxmlformats.org/officeDocument/2006/relationships" id="256" r:id="R2dfd58494d57482d"/>
    <p:sldId xmlns:r="http://schemas.openxmlformats.org/officeDocument/2006/relationships" id="257" r:id="Radfe9cbb148b40ac"/>
    <p:sldId xmlns:r="http://schemas.openxmlformats.org/officeDocument/2006/relationships" id="258" r:id="Rd711bf7a0c0d4b63"/>
    <p:sldId xmlns:r="http://schemas.openxmlformats.org/officeDocument/2006/relationships" id="259" r:id="Re544d6e3b96c4bfc"/>
    <p:sldId xmlns:r="http://schemas.openxmlformats.org/officeDocument/2006/relationships" id="260" r:id="R4beac194e8564675"/>
    <p:sldId xmlns:r="http://schemas.openxmlformats.org/officeDocument/2006/relationships" id="261" r:id="R7bcf7c070ae84840"/>
    <p:sldId xmlns:r="http://schemas.openxmlformats.org/officeDocument/2006/relationships" id="262" r:id="R1b591dceb26849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6e9297905c43b6" /><Relationship Type="http://schemas.openxmlformats.org/officeDocument/2006/relationships/slide" Target="/ppt/slides/slide1.xml" Id="R2dfd58494d57482d" /><Relationship Type="http://schemas.openxmlformats.org/officeDocument/2006/relationships/slide" Target="/ppt/slides/slide2.xml" Id="Radfe9cbb148b40ac" /><Relationship Type="http://schemas.openxmlformats.org/officeDocument/2006/relationships/slide" Target="/ppt/slides/slide3.xml" Id="Rd711bf7a0c0d4b63" /><Relationship Type="http://schemas.openxmlformats.org/officeDocument/2006/relationships/slide" Target="/ppt/slides/slide4.xml" Id="Re544d6e3b96c4bfc" /><Relationship Type="http://schemas.openxmlformats.org/officeDocument/2006/relationships/slide" Target="/ppt/slides/slide5.xml" Id="R4beac194e8564675" /><Relationship Type="http://schemas.openxmlformats.org/officeDocument/2006/relationships/slide" Target="/ppt/slides/slide6.xml" Id="R7bcf7c070ae84840" /><Relationship Type="http://schemas.openxmlformats.org/officeDocument/2006/relationships/slide" Target="/ppt/slides/slide7.xml" Id="R1b591dceb26849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4b51ebd40448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57797490a4f40" /><Relationship Type="http://schemas.openxmlformats.org/officeDocument/2006/relationships/theme" Target="/ppt/slideMasters/theme/theme1.xml" Id="R3b0c173fdff244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d57797490a4f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8eb8aa4944e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4f388127140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0c20870b64f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f4be5205e4c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02a277d3b49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52c6d099b49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6ef13084c4a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PLANUM 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PLANUM BOLIG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−1 837 009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−4 277 435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7 837 254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28 820 072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PLANUM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Hognestadvegen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917 411 549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