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c4152621d54c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292c7960344575"/>
  </p:sldMasterIdLst>
  <p:sldIdLst>
    <p:sldId xmlns:r="http://schemas.openxmlformats.org/officeDocument/2006/relationships" id="256" r:id="R7bd48700296448d9"/>
    <p:sldId xmlns:r="http://schemas.openxmlformats.org/officeDocument/2006/relationships" id="257" r:id="R0ad41baf8756487e"/>
    <p:sldId xmlns:r="http://schemas.openxmlformats.org/officeDocument/2006/relationships" id="258" r:id="R49abc7b3a7164067"/>
    <p:sldId xmlns:r="http://schemas.openxmlformats.org/officeDocument/2006/relationships" id="259" r:id="R1a980ddcf77f4369"/>
    <p:sldId xmlns:r="http://schemas.openxmlformats.org/officeDocument/2006/relationships" id="260" r:id="Re12d11d999b0435d"/>
    <p:sldId xmlns:r="http://schemas.openxmlformats.org/officeDocument/2006/relationships" id="261" r:id="Rc37b6c03cceb4f12"/>
    <p:sldId xmlns:r="http://schemas.openxmlformats.org/officeDocument/2006/relationships" id="262" r:id="R8cb82ac229cc4c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292c7960344575" /><Relationship Type="http://schemas.openxmlformats.org/officeDocument/2006/relationships/slide" Target="/ppt/slides/slide1.xml" Id="R7bd48700296448d9" /><Relationship Type="http://schemas.openxmlformats.org/officeDocument/2006/relationships/slide" Target="/ppt/slides/slide2.xml" Id="R0ad41baf8756487e" /><Relationship Type="http://schemas.openxmlformats.org/officeDocument/2006/relationships/slide" Target="/ppt/slides/slide3.xml" Id="R49abc7b3a7164067" /><Relationship Type="http://schemas.openxmlformats.org/officeDocument/2006/relationships/slide" Target="/ppt/slides/slide4.xml" Id="R1a980ddcf77f4369" /><Relationship Type="http://schemas.openxmlformats.org/officeDocument/2006/relationships/slide" Target="/ppt/slides/slide5.xml" Id="Re12d11d999b0435d" /><Relationship Type="http://schemas.openxmlformats.org/officeDocument/2006/relationships/slide" Target="/ppt/slides/slide6.xml" Id="Rc37b6c03cceb4f12" /><Relationship Type="http://schemas.openxmlformats.org/officeDocument/2006/relationships/slide" Target="/ppt/slides/slide7.xml" Id="R8cb82ac229cc4c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20f430170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71c1a2d744212" /><Relationship Type="http://schemas.openxmlformats.org/officeDocument/2006/relationships/theme" Target="/ppt/slideMasters/theme/theme1.xml" Id="R42809d6f2ac54d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71c1a2d7442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5eb57b06e47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6364bd493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89b25a2b14a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fdeec22ac48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36492c31c4c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1d1002e6f48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2aa3c9c7849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DANIEL ROMSDAL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 ROMSDAL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Gargiaveien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9518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post@danielromsdal.no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917 401 950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