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dde27b68d84f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797ae4f1f94dd8"/>
  </p:sldMasterIdLst>
  <p:sldIdLst>
    <p:sldId xmlns:r="http://schemas.openxmlformats.org/officeDocument/2006/relationships" id="256" r:id="R3e24cdb62e124e02"/>
    <p:sldId xmlns:r="http://schemas.openxmlformats.org/officeDocument/2006/relationships" id="257" r:id="R08d23838c86d44c5"/>
    <p:sldId xmlns:r="http://schemas.openxmlformats.org/officeDocument/2006/relationships" id="258" r:id="Rc4a40d5567804d7a"/>
    <p:sldId xmlns:r="http://schemas.openxmlformats.org/officeDocument/2006/relationships" id="259" r:id="Rd5f02731e9de471a"/>
    <p:sldId xmlns:r="http://schemas.openxmlformats.org/officeDocument/2006/relationships" id="260" r:id="R396d480f4a22461d"/>
    <p:sldId xmlns:r="http://schemas.openxmlformats.org/officeDocument/2006/relationships" id="261" r:id="R7973210657b948c2"/>
    <p:sldId xmlns:r="http://schemas.openxmlformats.org/officeDocument/2006/relationships" id="262" r:id="Rabf68562d388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97ae4f1f94dd8" /><Relationship Type="http://schemas.openxmlformats.org/officeDocument/2006/relationships/slide" Target="/ppt/slides/slide1.xml" Id="R3e24cdb62e124e02" /><Relationship Type="http://schemas.openxmlformats.org/officeDocument/2006/relationships/slide" Target="/ppt/slides/slide2.xml" Id="R08d23838c86d44c5" /><Relationship Type="http://schemas.openxmlformats.org/officeDocument/2006/relationships/slide" Target="/ppt/slides/slide3.xml" Id="Rc4a40d5567804d7a" /><Relationship Type="http://schemas.openxmlformats.org/officeDocument/2006/relationships/slide" Target="/ppt/slides/slide4.xml" Id="Rd5f02731e9de471a" /><Relationship Type="http://schemas.openxmlformats.org/officeDocument/2006/relationships/slide" Target="/ppt/slides/slide5.xml" Id="R396d480f4a22461d" /><Relationship Type="http://schemas.openxmlformats.org/officeDocument/2006/relationships/slide" Target="/ppt/slides/slide6.xml" Id="R7973210657b948c2" /><Relationship Type="http://schemas.openxmlformats.org/officeDocument/2006/relationships/slide" Target="/ppt/slides/slide7.xml" Id="Rabf68562d388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2db4ea7914d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e10fdd09f4992" /><Relationship Type="http://schemas.openxmlformats.org/officeDocument/2006/relationships/theme" Target="/ppt/slideMasters/theme/theme1.xml" Id="R4ebd693c0de349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fe10fdd09f49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74e3b9061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b5cc388aa45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5c6720a9d4c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26207371346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2c3fefbeb4e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9ee0f5fc54f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ac55b029449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WULLUM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WULLUM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WULLUM HUS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WULLUM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WULLUM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WULLUM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21 301 312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12 035 737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4 971 045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2 776 505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92 796 169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WULLUM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WULLUM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WULLUM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trond@wullumeiendom.no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917 383 545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WULLUM HUS AS</a:t>
            </a:r>
          </a:p>
        </p:txBody>
      </p:sp>
    </p:spTree>
  </p:cSld>
  <p:clrMapOvr>
    <a:masterClrMapping xmlns:a="http://schemas.openxmlformats.org/drawingml/2006/main"/>
  </p:clrMapOvr>
</p:sld>
</file>