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1a52de6c9f4c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84d21f2ac244f5"/>
  </p:sldMasterIdLst>
  <p:sldIdLst>
    <p:sldId xmlns:r="http://schemas.openxmlformats.org/officeDocument/2006/relationships" id="256" r:id="Re8cb25807c6143ab"/>
    <p:sldId xmlns:r="http://schemas.openxmlformats.org/officeDocument/2006/relationships" id="257" r:id="Rf23b0cb4544b49b5"/>
    <p:sldId xmlns:r="http://schemas.openxmlformats.org/officeDocument/2006/relationships" id="258" r:id="Re238afd725484817"/>
    <p:sldId xmlns:r="http://schemas.openxmlformats.org/officeDocument/2006/relationships" id="259" r:id="Rdda77fe5a88e4b3b"/>
    <p:sldId xmlns:r="http://schemas.openxmlformats.org/officeDocument/2006/relationships" id="260" r:id="R8ad222d816dd40fa"/>
    <p:sldId xmlns:r="http://schemas.openxmlformats.org/officeDocument/2006/relationships" id="261" r:id="R7fb8fdb95df54ea5"/>
    <p:sldId xmlns:r="http://schemas.openxmlformats.org/officeDocument/2006/relationships" id="262" r:id="R852aedf69a7240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84d21f2ac244f5" /><Relationship Type="http://schemas.openxmlformats.org/officeDocument/2006/relationships/slide" Target="/ppt/slides/slide1.xml" Id="Re8cb25807c6143ab" /><Relationship Type="http://schemas.openxmlformats.org/officeDocument/2006/relationships/slide" Target="/ppt/slides/slide2.xml" Id="Rf23b0cb4544b49b5" /><Relationship Type="http://schemas.openxmlformats.org/officeDocument/2006/relationships/slide" Target="/ppt/slides/slide3.xml" Id="Re238afd725484817" /><Relationship Type="http://schemas.openxmlformats.org/officeDocument/2006/relationships/slide" Target="/ppt/slides/slide4.xml" Id="Rdda77fe5a88e4b3b" /><Relationship Type="http://schemas.openxmlformats.org/officeDocument/2006/relationships/slide" Target="/ppt/slides/slide5.xml" Id="R8ad222d816dd40fa" /><Relationship Type="http://schemas.openxmlformats.org/officeDocument/2006/relationships/slide" Target="/ppt/slides/slide6.xml" Id="R7fb8fdb95df54ea5" /><Relationship Type="http://schemas.openxmlformats.org/officeDocument/2006/relationships/slide" Target="/ppt/slides/slide7.xml" Id="R852aedf69a7240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829ba6eb3040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df0d6ab5414e9e" /><Relationship Type="http://schemas.openxmlformats.org/officeDocument/2006/relationships/theme" Target="/ppt/slideMasters/theme/theme1.xml" Id="R217892fdf41244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df0d6ab5414e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5bb0044e554d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84149e999642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27db4eb6da4e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29f899514140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0a7b6933444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28aa9f3f8e4e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a5c458504942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BJELLVIKA BYGGSERVICE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BJELLVIKA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BJELLVIKA BYGGSERVICE AS ble etablert [år] og holder til i Kvål.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BJELLVIKA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BJELLVIKA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BJELLVIKA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1 039 637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−101 417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−218 380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148 811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BJELLVIKA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BJELLVIKA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Bennavegen 364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7228 Kvål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917 375 968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BJELLVIKA BYGGSERVICE AS</a:t>
            </a:r>
          </a:p>
        </p:txBody>
      </p:sp>
    </p:spTree>
  </p:cSld>
  <p:clrMapOvr>
    <a:masterClrMapping xmlns:a="http://schemas.openxmlformats.org/drawingml/2006/main"/>
  </p:clrMapOvr>
</p:sld>
</file>