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e7099c6c08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058a528b8944d4"/>
  </p:sldMasterIdLst>
  <p:sldIdLst>
    <p:sldId xmlns:r="http://schemas.openxmlformats.org/officeDocument/2006/relationships" id="256" r:id="Rb7eb94dd7af84765"/>
    <p:sldId xmlns:r="http://schemas.openxmlformats.org/officeDocument/2006/relationships" id="257" r:id="R6988a94e7f2a4865"/>
    <p:sldId xmlns:r="http://schemas.openxmlformats.org/officeDocument/2006/relationships" id="258" r:id="R5a25b33e01c549eb"/>
    <p:sldId xmlns:r="http://schemas.openxmlformats.org/officeDocument/2006/relationships" id="259" r:id="R5910a80f29a54260"/>
    <p:sldId xmlns:r="http://schemas.openxmlformats.org/officeDocument/2006/relationships" id="260" r:id="R701eb9e5b6144400"/>
    <p:sldId xmlns:r="http://schemas.openxmlformats.org/officeDocument/2006/relationships" id="261" r:id="Rc56227a063b743fa"/>
    <p:sldId xmlns:r="http://schemas.openxmlformats.org/officeDocument/2006/relationships" id="262" r:id="R475c29ee5ec2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058a528b8944d4" /><Relationship Type="http://schemas.openxmlformats.org/officeDocument/2006/relationships/slide" Target="/ppt/slides/slide1.xml" Id="Rb7eb94dd7af84765" /><Relationship Type="http://schemas.openxmlformats.org/officeDocument/2006/relationships/slide" Target="/ppt/slides/slide2.xml" Id="R6988a94e7f2a4865" /><Relationship Type="http://schemas.openxmlformats.org/officeDocument/2006/relationships/slide" Target="/ppt/slides/slide3.xml" Id="R5a25b33e01c549eb" /><Relationship Type="http://schemas.openxmlformats.org/officeDocument/2006/relationships/slide" Target="/ppt/slides/slide4.xml" Id="R5910a80f29a54260" /><Relationship Type="http://schemas.openxmlformats.org/officeDocument/2006/relationships/slide" Target="/ppt/slides/slide5.xml" Id="R701eb9e5b6144400" /><Relationship Type="http://schemas.openxmlformats.org/officeDocument/2006/relationships/slide" Target="/ppt/slides/slide6.xml" Id="Rc56227a063b743fa" /><Relationship Type="http://schemas.openxmlformats.org/officeDocument/2006/relationships/slide" Target="/ppt/slides/slide7.xml" Id="R475c29ee5ec2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8f53868184fc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40e7a64c84039" /><Relationship Type="http://schemas.openxmlformats.org/officeDocument/2006/relationships/theme" Target="/ppt/slideMasters/theme/theme1.xml" Id="R9fc0948c9b6243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40e7a64c840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09619427bf4c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e70da56ec4c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66d3aa3d9f4d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5108ea78744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a07c4f9e14b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a04e8480441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a99367375d4a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ÆØÅ MANAGEMENT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ÆØÅ MANAGEMENT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124 714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165 047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BHAMRA HENRIK SINGH 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LANGLEITE DANIEL TERRELL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917 367 647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ÆØÅ MANAGEMENT</a:t>
            </a:r>
          </a:p>
        </p:txBody>
      </p:sp>
    </p:spTree>
  </p:cSld>
  <p:clrMapOvr>
    <a:masterClrMapping xmlns:a="http://schemas.openxmlformats.org/drawingml/2006/main"/>
  </p:clrMapOvr>
</p:sld>
</file>