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bb5f81820f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ad9c9381c14326"/>
  </p:sldMasterIdLst>
  <p:sldIdLst>
    <p:sldId xmlns:r="http://schemas.openxmlformats.org/officeDocument/2006/relationships" id="256" r:id="R1326b82f46cc4d91"/>
    <p:sldId xmlns:r="http://schemas.openxmlformats.org/officeDocument/2006/relationships" id="257" r:id="Rb6cb8037df6f413e"/>
    <p:sldId xmlns:r="http://schemas.openxmlformats.org/officeDocument/2006/relationships" id="258" r:id="R62481e5ae6b34b47"/>
    <p:sldId xmlns:r="http://schemas.openxmlformats.org/officeDocument/2006/relationships" id="259" r:id="R821adbe701674f41"/>
    <p:sldId xmlns:r="http://schemas.openxmlformats.org/officeDocument/2006/relationships" id="260" r:id="R45d232e87ca84c93"/>
    <p:sldId xmlns:r="http://schemas.openxmlformats.org/officeDocument/2006/relationships" id="261" r:id="Rc4a425358da84c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d9c9381c14326" /><Relationship Type="http://schemas.openxmlformats.org/officeDocument/2006/relationships/slide" Target="/ppt/slides/slide1.xml" Id="R1326b82f46cc4d91" /><Relationship Type="http://schemas.openxmlformats.org/officeDocument/2006/relationships/slide" Target="/ppt/slides/slide2.xml" Id="Rb6cb8037df6f413e" /><Relationship Type="http://schemas.openxmlformats.org/officeDocument/2006/relationships/slide" Target="/ppt/slides/slide3.xml" Id="R62481e5ae6b34b47" /><Relationship Type="http://schemas.openxmlformats.org/officeDocument/2006/relationships/slide" Target="/ppt/slides/slide4.xml" Id="R821adbe701674f41" /><Relationship Type="http://schemas.openxmlformats.org/officeDocument/2006/relationships/slide" Target="/ppt/slides/slide5.xml" Id="R45d232e87ca84c93" /><Relationship Type="http://schemas.openxmlformats.org/officeDocument/2006/relationships/slide" Target="/ppt/slides/slide6.xml" Id="Rc4a425358da84c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9e5145bff41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1781405cf4d38" /><Relationship Type="http://schemas.openxmlformats.org/officeDocument/2006/relationships/theme" Target="/ppt/slideMasters/theme/theme1.xml" Id="R48599291a1ed40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01781405cf4d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ce33037c648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daf6c6ee644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4734c977b4c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3e5363ee145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10c70330f43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347c4564f4a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VANG &amp; HARDING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&amp; HARDING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 &amp; HARDING RØRLEGGERSERVICE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&amp; HARDING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&amp; HARDING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&amp; HARDING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2 655 001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−279 478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412 783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623 613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&amp; HARDING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917 366 160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&amp; HARDING RØRLEGGERSERVICE AS</a:t>
            </a:r>
          </a:p>
        </p:txBody>
      </p:sp>
    </p:spTree>
  </p:cSld>
  <p:clrMapOvr>
    <a:masterClrMapping xmlns:a="http://schemas.openxmlformats.org/drawingml/2006/main"/>
  </p:clrMapOvr>
</p:sld>
</file>