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4538d84f424e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79aa20b5534ce6"/>
  </p:sldMasterIdLst>
  <p:sldIdLst>
    <p:sldId xmlns:r="http://schemas.openxmlformats.org/officeDocument/2006/relationships" id="256" r:id="Rd5b1dedb63684606"/>
    <p:sldId xmlns:r="http://schemas.openxmlformats.org/officeDocument/2006/relationships" id="257" r:id="R1d8012f4815b4fd7"/>
    <p:sldId xmlns:r="http://schemas.openxmlformats.org/officeDocument/2006/relationships" id="258" r:id="Rbf6752162de14014"/>
    <p:sldId xmlns:r="http://schemas.openxmlformats.org/officeDocument/2006/relationships" id="259" r:id="R99a8a14cc7884b55"/>
    <p:sldId xmlns:r="http://schemas.openxmlformats.org/officeDocument/2006/relationships" id="260" r:id="R705cf02d06144ef8"/>
    <p:sldId xmlns:r="http://schemas.openxmlformats.org/officeDocument/2006/relationships" id="261" r:id="Rd6ce859aa9d34f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79aa20b5534ce6" /><Relationship Type="http://schemas.openxmlformats.org/officeDocument/2006/relationships/slide" Target="/ppt/slides/slide1.xml" Id="Rd5b1dedb63684606" /><Relationship Type="http://schemas.openxmlformats.org/officeDocument/2006/relationships/slide" Target="/ppt/slides/slide2.xml" Id="R1d8012f4815b4fd7" /><Relationship Type="http://schemas.openxmlformats.org/officeDocument/2006/relationships/slide" Target="/ppt/slides/slide3.xml" Id="Rbf6752162de14014" /><Relationship Type="http://schemas.openxmlformats.org/officeDocument/2006/relationships/slide" Target="/ppt/slides/slide4.xml" Id="R99a8a14cc7884b55" /><Relationship Type="http://schemas.openxmlformats.org/officeDocument/2006/relationships/slide" Target="/ppt/slides/slide5.xml" Id="R705cf02d06144ef8" /><Relationship Type="http://schemas.openxmlformats.org/officeDocument/2006/relationships/slide" Target="/ppt/slides/slide6.xml" Id="Rd6ce859aa9d34f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adccefd6f74f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5a8bab5cc4a58" /><Relationship Type="http://schemas.openxmlformats.org/officeDocument/2006/relationships/theme" Target="/ppt/slideMasters/theme/theme1.xml" Id="R9ffbae3c75c241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55a8bab5cc4a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ec8c054cf45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04be2d9d04c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e405879d342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d97951d654c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64eb3e8d64c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e9857af11e44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EIENDOMSADMINISTRASJON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EIENDOMSADMINISTRASJON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EIENDOMSADMINISTRASJON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EIENDOMSADMINISTRASJON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EIENDOMSADMINISTRASJON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EIENDOMSADMINISTRASJON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8 375 864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−238 670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−1 957 063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2 940 976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EIENDOMSADMINISTRASJON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917 360 685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EIENDOMSADMINISTRASJON AS</a:t>
            </a:r>
          </a:p>
        </p:txBody>
      </p:sp>
    </p:spTree>
  </p:cSld>
  <p:clrMapOvr>
    <a:masterClrMapping xmlns:a="http://schemas.openxmlformats.org/drawingml/2006/main"/>
  </p:clrMapOvr>
</p:sld>
</file>