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d42f49b47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4446898e84b96"/>
  </p:sldMasterIdLst>
  <p:sldIdLst>
    <p:sldId xmlns:r="http://schemas.openxmlformats.org/officeDocument/2006/relationships" id="256" r:id="R19c6a98dc3114906"/>
    <p:sldId xmlns:r="http://schemas.openxmlformats.org/officeDocument/2006/relationships" id="257" r:id="Rd4e0ba0c12784fb5"/>
    <p:sldId xmlns:r="http://schemas.openxmlformats.org/officeDocument/2006/relationships" id="258" r:id="R9b18975a6d2e4812"/>
    <p:sldId xmlns:r="http://schemas.openxmlformats.org/officeDocument/2006/relationships" id="259" r:id="Rb7a9c5a4b2e1445d"/>
    <p:sldId xmlns:r="http://schemas.openxmlformats.org/officeDocument/2006/relationships" id="260" r:id="Rf03d50e3cfaa4c3b"/>
    <p:sldId xmlns:r="http://schemas.openxmlformats.org/officeDocument/2006/relationships" id="261" r:id="R856b5672335143c2"/>
    <p:sldId xmlns:r="http://schemas.openxmlformats.org/officeDocument/2006/relationships" id="262" r:id="Refe0579cd774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4446898e84b96" /><Relationship Type="http://schemas.openxmlformats.org/officeDocument/2006/relationships/slide" Target="/ppt/slides/slide1.xml" Id="R19c6a98dc3114906" /><Relationship Type="http://schemas.openxmlformats.org/officeDocument/2006/relationships/slide" Target="/ppt/slides/slide2.xml" Id="Rd4e0ba0c12784fb5" /><Relationship Type="http://schemas.openxmlformats.org/officeDocument/2006/relationships/slide" Target="/ppt/slides/slide3.xml" Id="R9b18975a6d2e4812" /><Relationship Type="http://schemas.openxmlformats.org/officeDocument/2006/relationships/slide" Target="/ppt/slides/slide4.xml" Id="Rb7a9c5a4b2e1445d" /><Relationship Type="http://schemas.openxmlformats.org/officeDocument/2006/relationships/slide" Target="/ppt/slides/slide5.xml" Id="Rf03d50e3cfaa4c3b" /><Relationship Type="http://schemas.openxmlformats.org/officeDocument/2006/relationships/slide" Target="/ppt/slides/slide6.xml" Id="R856b5672335143c2" /><Relationship Type="http://schemas.openxmlformats.org/officeDocument/2006/relationships/slide" Target="/ppt/slides/slide7.xml" Id="Refe0579cd774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e6a726e14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11ca91fac4b48" /><Relationship Type="http://schemas.openxmlformats.org/officeDocument/2006/relationships/theme" Target="/ppt/slideMasters/theme/theme1.xml" Id="Raaff858d2bf0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411ca91fac4b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813e68ac9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22eac8893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798b0ca66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208039e15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a083ab0ee45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8275ccd2646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ecc8bf0d140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TAZ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TAZ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TAZ TRADING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TAZ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TAZ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TAZ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2 700 027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TAZ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ØYDVIN OLE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TAZ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Løkenåsringen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917 270 708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TAZ TRADING AS</a:t>
            </a:r>
          </a:p>
        </p:txBody>
      </p:sp>
    </p:spTree>
  </p:cSld>
  <p:clrMapOvr>
    <a:masterClrMapping xmlns:a="http://schemas.openxmlformats.org/drawingml/2006/main"/>
  </p:clrMapOvr>
</p:sld>
</file>