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77374487648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fd120d6fd4811"/>
  </p:sldMasterIdLst>
  <p:sldIdLst>
    <p:sldId xmlns:r="http://schemas.openxmlformats.org/officeDocument/2006/relationships" id="256" r:id="Rc54eb2c776e64843"/>
    <p:sldId xmlns:r="http://schemas.openxmlformats.org/officeDocument/2006/relationships" id="257" r:id="Rbfe8bf26dddd4936"/>
    <p:sldId xmlns:r="http://schemas.openxmlformats.org/officeDocument/2006/relationships" id="258" r:id="R3aef7b8d95ba40c2"/>
    <p:sldId xmlns:r="http://schemas.openxmlformats.org/officeDocument/2006/relationships" id="259" r:id="R0384d60a44624499"/>
    <p:sldId xmlns:r="http://schemas.openxmlformats.org/officeDocument/2006/relationships" id="260" r:id="Ra11e5bc62e6a4c06"/>
    <p:sldId xmlns:r="http://schemas.openxmlformats.org/officeDocument/2006/relationships" id="261" r:id="Ra933ff30a193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fd120d6fd4811" /><Relationship Type="http://schemas.openxmlformats.org/officeDocument/2006/relationships/slide" Target="/ppt/slides/slide1.xml" Id="Rc54eb2c776e64843" /><Relationship Type="http://schemas.openxmlformats.org/officeDocument/2006/relationships/slide" Target="/ppt/slides/slide2.xml" Id="Rbfe8bf26dddd4936" /><Relationship Type="http://schemas.openxmlformats.org/officeDocument/2006/relationships/slide" Target="/ppt/slides/slide3.xml" Id="R3aef7b8d95ba40c2" /><Relationship Type="http://schemas.openxmlformats.org/officeDocument/2006/relationships/slide" Target="/ppt/slides/slide4.xml" Id="R0384d60a44624499" /><Relationship Type="http://schemas.openxmlformats.org/officeDocument/2006/relationships/slide" Target="/ppt/slides/slide5.xml" Id="Ra11e5bc62e6a4c06" /><Relationship Type="http://schemas.openxmlformats.org/officeDocument/2006/relationships/slide" Target="/ppt/slides/slide6.xml" Id="Ra933ff30a193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d9c81350f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01807a59452f" /><Relationship Type="http://schemas.openxmlformats.org/officeDocument/2006/relationships/theme" Target="/ppt/slideMasters/theme/theme1.xml" Id="R7a336df03cea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701807a59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491c2e3a0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bd771359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f3943a7a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118d71f09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635f6478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fb2e9c27b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TAZ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Løkenåsringen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917 270 708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