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c7233a6ea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1d3a9b64d424b"/>
  </p:sldMasterIdLst>
  <p:sldIdLst>
    <p:sldId xmlns:r="http://schemas.openxmlformats.org/officeDocument/2006/relationships" id="256" r:id="Rda1fb8c7b71d42d0"/>
    <p:sldId xmlns:r="http://schemas.openxmlformats.org/officeDocument/2006/relationships" id="257" r:id="Rd2f1c74096bb4929"/>
    <p:sldId xmlns:r="http://schemas.openxmlformats.org/officeDocument/2006/relationships" id="258" r:id="R50240ac7245541ba"/>
    <p:sldId xmlns:r="http://schemas.openxmlformats.org/officeDocument/2006/relationships" id="259" r:id="R7412cf20a4204994"/>
    <p:sldId xmlns:r="http://schemas.openxmlformats.org/officeDocument/2006/relationships" id="260" r:id="Rba0c1d2400844001"/>
    <p:sldId xmlns:r="http://schemas.openxmlformats.org/officeDocument/2006/relationships" id="261" r:id="R2a1aee57723c4dba"/>
    <p:sldId xmlns:r="http://schemas.openxmlformats.org/officeDocument/2006/relationships" id="262" r:id="Rcd82916e7dcd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1d3a9b64d424b" /><Relationship Type="http://schemas.openxmlformats.org/officeDocument/2006/relationships/slide" Target="/ppt/slides/slide1.xml" Id="Rda1fb8c7b71d42d0" /><Relationship Type="http://schemas.openxmlformats.org/officeDocument/2006/relationships/slide" Target="/ppt/slides/slide2.xml" Id="Rd2f1c74096bb4929" /><Relationship Type="http://schemas.openxmlformats.org/officeDocument/2006/relationships/slide" Target="/ppt/slides/slide3.xml" Id="R50240ac7245541ba" /><Relationship Type="http://schemas.openxmlformats.org/officeDocument/2006/relationships/slide" Target="/ppt/slides/slide4.xml" Id="R7412cf20a4204994" /><Relationship Type="http://schemas.openxmlformats.org/officeDocument/2006/relationships/slide" Target="/ppt/slides/slide5.xml" Id="Rba0c1d2400844001" /><Relationship Type="http://schemas.openxmlformats.org/officeDocument/2006/relationships/slide" Target="/ppt/slides/slide6.xml" Id="R2a1aee57723c4dba" /><Relationship Type="http://schemas.openxmlformats.org/officeDocument/2006/relationships/slide" Target="/ppt/slides/slide7.xml" Id="Rcd82916e7dcd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c22a7d8a7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1953b11dc4581" /><Relationship Type="http://schemas.openxmlformats.org/officeDocument/2006/relationships/theme" Target="/ppt/slideMasters/theme/theme1.xml" Id="R1e2ebebc55fe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1953b11dc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99dd08770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336e714c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0e737322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798b0a87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41214d70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2aed66524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6e6a995d4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NYRETAPPEN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NYRETAPPEN INVEST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21 007 832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21 219 685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