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be147b7ace4b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00731445f24ab3"/>
  </p:sldMasterIdLst>
  <p:sldIdLst>
    <p:sldId xmlns:r="http://schemas.openxmlformats.org/officeDocument/2006/relationships" id="256" r:id="R061bffd7036f4853"/>
    <p:sldId xmlns:r="http://schemas.openxmlformats.org/officeDocument/2006/relationships" id="257" r:id="R41094a293c934a90"/>
    <p:sldId xmlns:r="http://schemas.openxmlformats.org/officeDocument/2006/relationships" id="258" r:id="Rd3873be9f1ae4a5e"/>
    <p:sldId xmlns:r="http://schemas.openxmlformats.org/officeDocument/2006/relationships" id="259" r:id="Rb323ba422adb4d6d"/>
    <p:sldId xmlns:r="http://schemas.openxmlformats.org/officeDocument/2006/relationships" id="260" r:id="Ref3b2e8d4093421e"/>
    <p:sldId xmlns:r="http://schemas.openxmlformats.org/officeDocument/2006/relationships" id="261" r:id="R97560bfd6a354873"/>
    <p:sldId xmlns:r="http://schemas.openxmlformats.org/officeDocument/2006/relationships" id="262" r:id="R5168dbede22549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00731445f24ab3" /><Relationship Type="http://schemas.openxmlformats.org/officeDocument/2006/relationships/slide" Target="/ppt/slides/slide1.xml" Id="R061bffd7036f4853" /><Relationship Type="http://schemas.openxmlformats.org/officeDocument/2006/relationships/slide" Target="/ppt/slides/slide2.xml" Id="R41094a293c934a90" /><Relationship Type="http://schemas.openxmlformats.org/officeDocument/2006/relationships/slide" Target="/ppt/slides/slide3.xml" Id="Rd3873be9f1ae4a5e" /><Relationship Type="http://schemas.openxmlformats.org/officeDocument/2006/relationships/slide" Target="/ppt/slides/slide4.xml" Id="Rb323ba422adb4d6d" /><Relationship Type="http://schemas.openxmlformats.org/officeDocument/2006/relationships/slide" Target="/ppt/slides/slide5.xml" Id="Ref3b2e8d4093421e" /><Relationship Type="http://schemas.openxmlformats.org/officeDocument/2006/relationships/slide" Target="/ppt/slides/slide6.xml" Id="R97560bfd6a354873" /><Relationship Type="http://schemas.openxmlformats.org/officeDocument/2006/relationships/slide" Target="/ppt/slides/slide7.xml" Id="R5168dbede22549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251a91ec0047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a271cafb744c9" /><Relationship Type="http://schemas.openxmlformats.org/officeDocument/2006/relationships/theme" Target="/ppt/slideMasters/theme/theme1.xml" Id="Rbaeb82695f5747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0a271cafb744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7cd91cd6341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89afca97346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2c4d2c690941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d1cb627504e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c47dc311a43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3700c4d9142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6e0231c0b40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OPPONENS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OPPONENS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OPPONENS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OPPONENS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OPPONENS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OPPONENS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1 899 713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107 418 099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107 490 761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OPPONENS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WOLD-OLSEN PER OLA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OPPONENS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Løkkaskogen 4D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917 236 607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OPPONENS AS</a:t>
            </a:r>
          </a:p>
        </p:txBody>
      </p:sp>
    </p:spTree>
  </p:cSld>
  <p:clrMapOvr>
    <a:masterClrMapping xmlns:a="http://schemas.openxmlformats.org/drawingml/2006/main"/>
  </p:clrMapOvr>
</p:sld>
</file>