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5f9e2f783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6339b12fa14c9f"/>
  </p:sldMasterIdLst>
  <p:sldIdLst>
    <p:sldId xmlns:r="http://schemas.openxmlformats.org/officeDocument/2006/relationships" id="256" r:id="Rb2e94a77f09f482f"/>
    <p:sldId xmlns:r="http://schemas.openxmlformats.org/officeDocument/2006/relationships" id="257" r:id="R326b305c118643b2"/>
    <p:sldId xmlns:r="http://schemas.openxmlformats.org/officeDocument/2006/relationships" id="258" r:id="R370e3abfd02d424e"/>
    <p:sldId xmlns:r="http://schemas.openxmlformats.org/officeDocument/2006/relationships" id="259" r:id="R72ed765b5b194b7c"/>
    <p:sldId xmlns:r="http://schemas.openxmlformats.org/officeDocument/2006/relationships" id="260" r:id="Ra222c4551dde44ff"/>
    <p:sldId xmlns:r="http://schemas.openxmlformats.org/officeDocument/2006/relationships" id="261" r:id="R5ed1200e821442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339b12fa14c9f" /><Relationship Type="http://schemas.openxmlformats.org/officeDocument/2006/relationships/slide" Target="/ppt/slides/slide1.xml" Id="Rb2e94a77f09f482f" /><Relationship Type="http://schemas.openxmlformats.org/officeDocument/2006/relationships/slide" Target="/ppt/slides/slide2.xml" Id="R326b305c118643b2" /><Relationship Type="http://schemas.openxmlformats.org/officeDocument/2006/relationships/slide" Target="/ppt/slides/slide3.xml" Id="R370e3abfd02d424e" /><Relationship Type="http://schemas.openxmlformats.org/officeDocument/2006/relationships/slide" Target="/ppt/slides/slide4.xml" Id="R72ed765b5b194b7c" /><Relationship Type="http://schemas.openxmlformats.org/officeDocument/2006/relationships/slide" Target="/ppt/slides/slide5.xml" Id="Ra222c4551dde44ff" /><Relationship Type="http://schemas.openxmlformats.org/officeDocument/2006/relationships/slide" Target="/ppt/slides/slide6.xml" Id="R5ed1200e821442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50c5de73347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dc1b0c8254886" /><Relationship Type="http://schemas.openxmlformats.org/officeDocument/2006/relationships/theme" Target="/ppt/slideMasters/theme/theme1.xml" Id="Rbee5bc67e98145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dc1b0c82548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1a7ee4db141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ccb817eb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4f4e6788c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dbc8aa3d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39082c07b42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0054ad7504b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MINIBUSS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MINIBUSS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917 212 554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MINIBUSS AS</a:t>
            </a:r>
          </a:p>
        </p:txBody>
      </p:sp>
    </p:spTree>
  </p:cSld>
  <p:clrMapOvr>
    <a:masterClrMapping xmlns:a="http://schemas.openxmlformats.org/drawingml/2006/main"/>
  </p:clrMapOvr>
</p:sld>
</file>