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4ddf3bdee547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77c185f4064153"/>
  </p:sldMasterIdLst>
  <p:sldIdLst>
    <p:sldId xmlns:r="http://schemas.openxmlformats.org/officeDocument/2006/relationships" id="256" r:id="R825f7c4ef0294a02"/>
    <p:sldId xmlns:r="http://schemas.openxmlformats.org/officeDocument/2006/relationships" id="257" r:id="R15275a6217d44cb1"/>
    <p:sldId xmlns:r="http://schemas.openxmlformats.org/officeDocument/2006/relationships" id="258" r:id="R1bd95c8535c6423c"/>
    <p:sldId xmlns:r="http://schemas.openxmlformats.org/officeDocument/2006/relationships" id="259" r:id="Rf27b0c8914634a85"/>
    <p:sldId xmlns:r="http://schemas.openxmlformats.org/officeDocument/2006/relationships" id="260" r:id="Rd632d423af59411a"/>
    <p:sldId xmlns:r="http://schemas.openxmlformats.org/officeDocument/2006/relationships" id="261" r:id="Rb300cf9cc1e54feb"/>
    <p:sldId xmlns:r="http://schemas.openxmlformats.org/officeDocument/2006/relationships" id="262" r:id="R124b31db8e5743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77c185f4064153" /><Relationship Type="http://schemas.openxmlformats.org/officeDocument/2006/relationships/slide" Target="/ppt/slides/slide1.xml" Id="R825f7c4ef0294a02" /><Relationship Type="http://schemas.openxmlformats.org/officeDocument/2006/relationships/slide" Target="/ppt/slides/slide2.xml" Id="R15275a6217d44cb1" /><Relationship Type="http://schemas.openxmlformats.org/officeDocument/2006/relationships/slide" Target="/ppt/slides/slide3.xml" Id="R1bd95c8535c6423c" /><Relationship Type="http://schemas.openxmlformats.org/officeDocument/2006/relationships/slide" Target="/ppt/slides/slide4.xml" Id="Rf27b0c8914634a85" /><Relationship Type="http://schemas.openxmlformats.org/officeDocument/2006/relationships/slide" Target="/ppt/slides/slide5.xml" Id="Rd632d423af59411a" /><Relationship Type="http://schemas.openxmlformats.org/officeDocument/2006/relationships/slide" Target="/ppt/slides/slide6.xml" Id="Rb300cf9cc1e54feb" /><Relationship Type="http://schemas.openxmlformats.org/officeDocument/2006/relationships/slide" Target="/ppt/slides/slide7.xml" Id="R124b31db8e5743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bc3bdf68849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5cb8e1564418d" /><Relationship Type="http://schemas.openxmlformats.org/officeDocument/2006/relationships/theme" Target="/ppt/slideMasters/theme/theme1.xml" Id="R1d0fbdc49b8c42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c5cb8e156441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012b3833441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762ecfdc145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aa76edd7f4d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8fb6a3e2a42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1a1f99c444a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b3fc58dab46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4f6c3e0a744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KODAL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KODAL MASKIN AS ble etablert [år] og holder til i Kodal.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292 376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762 125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HUBRO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BØRRESEN VATAKER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Tollehaugveien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3243 Kodal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917 211 531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KODAL MASKIN AS</a:t>
            </a:r>
          </a:p>
        </p:txBody>
      </p:sp>
    </p:spTree>
  </p:cSld>
  <p:clrMapOvr>
    <a:masterClrMapping xmlns:a="http://schemas.openxmlformats.org/drawingml/2006/main"/>
  </p:clrMapOvr>
</p:sld>
</file>