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d0d3c7116646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8b751b277432d"/>
  </p:sldMasterIdLst>
  <p:sldIdLst>
    <p:sldId xmlns:r="http://schemas.openxmlformats.org/officeDocument/2006/relationships" id="256" r:id="R09684ad20c0940e3"/>
    <p:sldId xmlns:r="http://schemas.openxmlformats.org/officeDocument/2006/relationships" id="257" r:id="R831e60a38831429e"/>
    <p:sldId xmlns:r="http://schemas.openxmlformats.org/officeDocument/2006/relationships" id="258" r:id="R19bfee9585694293"/>
    <p:sldId xmlns:r="http://schemas.openxmlformats.org/officeDocument/2006/relationships" id="259" r:id="Rc3e0ac390b1f496b"/>
    <p:sldId xmlns:r="http://schemas.openxmlformats.org/officeDocument/2006/relationships" id="260" r:id="R99c0d1daf3324c7c"/>
    <p:sldId xmlns:r="http://schemas.openxmlformats.org/officeDocument/2006/relationships" id="261" r:id="R69107268755342e2"/>
    <p:sldId xmlns:r="http://schemas.openxmlformats.org/officeDocument/2006/relationships" id="262" r:id="Raceb98ab3de548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8b751b277432d" /><Relationship Type="http://schemas.openxmlformats.org/officeDocument/2006/relationships/slide" Target="/ppt/slides/slide1.xml" Id="R09684ad20c0940e3" /><Relationship Type="http://schemas.openxmlformats.org/officeDocument/2006/relationships/slide" Target="/ppt/slides/slide2.xml" Id="R831e60a38831429e" /><Relationship Type="http://schemas.openxmlformats.org/officeDocument/2006/relationships/slide" Target="/ppt/slides/slide3.xml" Id="R19bfee9585694293" /><Relationship Type="http://schemas.openxmlformats.org/officeDocument/2006/relationships/slide" Target="/ppt/slides/slide4.xml" Id="Rc3e0ac390b1f496b" /><Relationship Type="http://schemas.openxmlformats.org/officeDocument/2006/relationships/slide" Target="/ppt/slides/slide5.xml" Id="R99c0d1daf3324c7c" /><Relationship Type="http://schemas.openxmlformats.org/officeDocument/2006/relationships/slide" Target="/ppt/slides/slide6.xml" Id="R69107268755342e2" /><Relationship Type="http://schemas.openxmlformats.org/officeDocument/2006/relationships/slide" Target="/ppt/slides/slide7.xml" Id="Raceb98ab3de548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7705ac9fc41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3a4e839b54c55" /><Relationship Type="http://schemas.openxmlformats.org/officeDocument/2006/relationships/theme" Target="/ppt/slideMasters/theme/theme1.xml" Id="R491c6805a40b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3a4e839b5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62bd41579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63e7a9619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3971b85e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fadd57956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2b82b014649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abb4a8e52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ad747a3b4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KRAFT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104 396 000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86 038 000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2 202 929 000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5 127 837 000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KOMMUNE  –  26,8 %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VEFSN KOMMUNE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ALSTAHAUG KOMMUNE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BRØNNØY KOMMUNE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HEMNES KOMMUNE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NESNA KOMMUNE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8657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firmapost@helgelandkraft.no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917 206 813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