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eb8b43154e45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40f02626046d3"/>
  </p:sldMasterIdLst>
  <p:sldIdLst>
    <p:sldId xmlns:r="http://schemas.openxmlformats.org/officeDocument/2006/relationships" id="256" r:id="R239dd85a753f4a6d"/>
    <p:sldId xmlns:r="http://schemas.openxmlformats.org/officeDocument/2006/relationships" id="257" r:id="R21b5f5f50e424647"/>
    <p:sldId xmlns:r="http://schemas.openxmlformats.org/officeDocument/2006/relationships" id="258" r:id="Re890c76ce7f74c40"/>
    <p:sldId xmlns:r="http://schemas.openxmlformats.org/officeDocument/2006/relationships" id="259" r:id="Rebe0cebae9ce43f9"/>
    <p:sldId xmlns:r="http://schemas.openxmlformats.org/officeDocument/2006/relationships" id="260" r:id="Rae7c10680f0a4de1"/>
    <p:sldId xmlns:r="http://schemas.openxmlformats.org/officeDocument/2006/relationships" id="261" r:id="R7f3562db7f464eb0"/>
    <p:sldId xmlns:r="http://schemas.openxmlformats.org/officeDocument/2006/relationships" id="262" r:id="R1a97cb95635e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40f02626046d3" /><Relationship Type="http://schemas.openxmlformats.org/officeDocument/2006/relationships/slide" Target="/ppt/slides/slide1.xml" Id="R239dd85a753f4a6d" /><Relationship Type="http://schemas.openxmlformats.org/officeDocument/2006/relationships/slide" Target="/ppt/slides/slide2.xml" Id="R21b5f5f50e424647" /><Relationship Type="http://schemas.openxmlformats.org/officeDocument/2006/relationships/slide" Target="/ppt/slides/slide3.xml" Id="Re890c76ce7f74c40" /><Relationship Type="http://schemas.openxmlformats.org/officeDocument/2006/relationships/slide" Target="/ppt/slides/slide4.xml" Id="Rebe0cebae9ce43f9" /><Relationship Type="http://schemas.openxmlformats.org/officeDocument/2006/relationships/slide" Target="/ppt/slides/slide5.xml" Id="Rae7c10680f0a4de1" /><Relationship Type="http://schemas.openxmlformats.org/officeDocument/2006/relationships/slide" Target="/ppt/slides/slide6.xml" Id="R7f3562db7f464eb0" /><Relationship Type="http://schemas.openxmlformats.org/officeDocument/2006/relationships/slide" Target="/ppt/slides/slide7.xml" Id="R1a97cb95635e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20fde2dbe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d43e1c9bf4b17" /><Relationship Type="http://schemas.openxmlformats.org/officeDocument/2006/relationships/theme" Target="/ppt/slideMasters/theme/theme1.xml" Id="R60c7bfc869d9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d43e1c9bf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70d3c796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4cdc02fcc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c18355ff048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13448515045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9844bf04745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d5f451ed14e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49c9e7b95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BECH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BECH OFFSHORE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CHRISTIAN WILHELM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Hjelmelandsgata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917 201 706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BECH OFFSHORE AS</a:t>
            </a:r>
          </a:p>
        </p:txBody>
      </p:sp>
    </p:spTree>
  </p:cSld>
  <p:clrMapOvr>
    <a:masterClrMapping xmlns:a="http://schemas.openxmlformats.org/drawingml/2006/main"/>
  </p:clrMapOvr>
</p:sld>
</file>