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4ee755b26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665d50fd44a73"/>
  </p:sldMasterIdLst>
  <p:sldIdLst>
    <p:sldId xmlns:r="http://schemas.openxmlformats.org/officeDocument/2006/relationships" id="256" r:id="R09f72cb83c5748a5"/>
    <p:sldId xmlns:r="http://schemas.openxmlformats.org/officeDocument/2006/relationships" id="257" r:id="R4c8c6180fd564b94"/>
    <p:sldId xmlns:r="http://schemas.openxmlformats.org/officeDocument/2006/relationships" id="258" r:id="Rca8c3471f98745b6"/>
    <p:sldId xmlns:r="http://schemas.openxmlformats.org/officeDocument/2006/relationships" id="259" r:id="R877297562fee4146"/>
    <p:sldId xmlns:r="http://schemas.openxmlformats.org/officeDocument/2006/relationships" id="260" r:id="R9e67e949433d4e70"/>
    <p:sldId xmlns:r="http://schemas.openxmlformats.org/officeDocument/2006/relationships" id="261" r:id="R689c5781551a48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665d50fd44a73" /><Relationship Type="http://schemas.openxmlformats.org/officeDocument/2006/relationships/slide" Target="/ppt/slides/slide1.xml" Id="R09f72cb83c5748a5" /><Relationship Type="http://schemas.openxmlformats.org/officeDocument/2006/relationships/slide" Target="/ppt/slides/slide2.xml" Id="R4c8c6180fd564b94" /><Relationship Type="http://schemas.openxmlformats.org/officeDocument/2006/relationships/slide" Target="/ppt/slides/slide3.xml" Id="Rca8c3471f98745b6" /><Relationship Type="http://schemas.openxmlformats.org/officeDocument/2006/relationships/slide" Target="/ppt/slides/slide4.xml" Id="R877297562fee4146" /><Relationship Type="http://schemas.openxmlformats.org/officeDocument/2006/relationships/slide" Target="/ppt/slides/slide5.xml" Id="R9e67e949433d4e70" /><Relationship Type="http://schemas.openxmlformats.org/officeDocument/2006/relationships/slide" Target="/ppt/slides/slide6.xml" Id="R689c5781551a48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80bce4520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4d1e707b54a2e" /><Relationship Type="http://schemas.openxmlformats.org/officeDocument/2006/relationships/theme" Target="/ppt/slideMasters/theme/theme1.xml" Id="R267be8839265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4d1e707b5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c20b0019e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688e04e7b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0a6292ea2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1b4bd46e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6726fac9b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a966e782d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FOOD OF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FOOD OF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917 201 528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FOOD OF NORWAY AS</a:t>
            </a:r>
          </a:p>
        </p:txBody>
      </p:sp>
    </p:spTree>
  </p:cSld>
  <p:clrMapOvr>
    <a:masterClrMapping xmlns:a="http://schemas.openxmlformats.org/drawingml/2006/main"/>
  </p:clrMapOvr>
</p:sld>
</file>