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b653125de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302548e754357"/>
  </p:sldMasterIdLst>
  <p:sldIdLst>
    <p:sldId xmlns:r="http://schemas.openxmlformats.org/officeDocument/2006/relationships" id="256" r:id="R966c78dcd8974499"/>
    <p:sldId xmlns:r="http://schemas.openxmlformats.org/officeDocument/2006/relationships" id="257" r:id="Rd5121616182d4f31"/>
    <p:sldId xmlns:r="http://schemas.openxmlformats.org/officeDocument/2006/relationships" id="258" r:id="Rf4f0cbf6a6f84b36"/>
    <p:sldId xmlns:r="http://schemas.openxmlformats.org/officeDocument/2006/relationships" id="259" r:id="Rc55c83354e294a29"/>
    <p:sldId xmlns:r="http://schemas.openxmlformats.org/officeDocument/2006/relationships" id="260" r:id="Rbb2ba4e877904532"/>
    <p:sldId xmlns:r="http://schemas.openxmlformats.org/officeDocument/2006/relationships" id="261" r:id="Ra13b8d1782954931"/>
    <p:sldId xmlns:r="http://schemas.openxmlformats.org/officeDocument/2006/relationships" id="262" r:id="R83fd639db4b8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302548e754357" /><Relationship Type="http://schemas.openxmlformats.org/officeDocument/2006/relationships/slide" Target="/ppt/slides/slide1.xml" Id="R966c78dcd8974499" /><Relationship Type="http://schemas.openxmlformats.org/officeDocument/2006/relationships/slide" Target="/ppt/slides/slide2.xml" Id="Rd5121616182d4f31" /><Relationship Type="http://schemas.openxmlformats.org/officeDocument/2006/relationships/slide" Target="/ppt/slides/slide3.xml" Id="Rf4f0cbf6a6f84b36" /><Relationship Type="http://schemas.openxmlformats.org/officeDocument/2006/relationships/slide" Target="/ppt/slides/slide4.xml" Id="Rc55c83354e294a29" /><Relationship Type="http://schemas.openxmlformats.org/officeDocument/2006/relationships/slide" Target="/ppt/slides/slide5.xml" Id="Rbb2ba4e877904532" /><Relationship Type="http://schemas.openxmlformats.org/officeDocument/2006/relationships/slide" Target="/ppt/slides/slide6.xml" Id="Ra13b8d1782954931" /><Relationship Type="http://schemas.openxmlformats.org/officeDocument/2006/relationships/slide" Target="/ppt/slides/slide7.xml" Id="R83fd639db4b8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e0575b245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bfc94eeb4234" /><Relationship Type="http://schemas.openxmlformats.org/officeDocument/2006/relationships/theme" Target="/ppt/slideMasters/theme/theme1.xml" Id="Rd808061e4f1d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5bfc94eeb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f55204d7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df0ce17b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215aa041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3e94ee7f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35fcf7a9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6bd97cfb48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e16e4e77b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MYRHAUGEN 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MYRHAUGEN 18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−2 779 278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CAPTANO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MYRHAUGEN 18 AS</a:t>
            </a:r>
          </a:p>
        </p:txBody>
      </p:sp>
    </p:spTree>
  </p:cSld>
  <p:clrMapOvr>
    <a:masterClrMapping xmlns:a="http://schemas.openxmlformats.org/drawingml/2006/main"/>
  </p:clrMapOvr>
</p:sld>
</file>