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480de8c21d49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6054f82104ae8"/>
  </p:sldMasterIdLst>
  <p:sldIdLst>
    <p:sldId xmlns:r="http://schemas.openxmlformats.org/officeDocument/2006/relationships" id="256" r:id="R0f15eb28d96a454b"/>
    <p:sldId xmlns:r="http://schemas.openxmlformats.org/officeDocument/2006/relationships" id="257" r:id="Rb2c6f369ccae4747"/>
    <p:sldId xmlns:r="http://schemas.openxmlformats.org/officeDocument/2006/relationships" id="258" r:id="R0d9e78ee401e4b84"/>
    <p:sldId xmlns:r="http://schemas.openxmlformats.org/officeDocument/2006/relationships" id="259" r:id="R039f47bb72e741a5"/>
    <p:sldId xmlns:r="http://schemas.openxmlformats.org/officeDocument/2006/relationships" id="260" r:id="R4f58eececca9427c"/>
    <p:sldId xmlns:r="http://schemas.openxmlformats.org/officeDocument/2006/relationships" id="261" r:id="Re6ca6661bdda4d69"/>
    <p:sldId xmlns:r="http://schemas.openxmlformats.org/officeDocument/2006/relationships" id="262" r:id="R8b676cbc804148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6054f82104ae8" /><Relationship Type="http://schemas.openxmlformats.org/officeDocument/2006/relationships/slide" Target="/ppt/slides/slide1.xml" Id="R0f15eb28d96a454b" /><Relationship Type="http://schemas.openxmlformats.org/officeDocument/2006/relationships/slide" Target="/ppt/slides/slide2.xml" Id="Rb2c6f369ccae4747" /><Relationship Type="http://schemas.openxmlformats.org/officeDocument/2006/relationships/slide" Target="/ppt/slides/slide3.xml" Id="R0d9e78ee401e4b84" /><Relationship Type="http://schemas.openxmlformats.org/officeDocument/2006/relationships/slide" Target="/ppt/slides/slide4.xml" Id="R039f47bb72e741a5" /><Relationship Type="http://schemas.openxmlformats.org/officeDocument/2006/relationships/slide" Target="/ppt/slides/slide5.xml" Id="R4f58eececca9427c" /><Relationship Type="http://schemas.openxmlformats.org/officeDocument/2006/relationships/slide" Target="/ppt/slides/slide6.xml" Id="Re6ca6661bdda4d69" /><Relationship Type="http://schemas.openxmlformats.org/officeDocument/2006/relationships/slide" Target="/ppt/slides/slide7.xml" Id="R8b676cbc804148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b916f264749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fd306f1354460" /><Relationship Type="http://schemas.openxmlformats.org/officeDocument/2006/relationships/theme" Target="/ppt/slideMasters/theme/theme1.xml" Id="R4fcb09fa820c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fd306f13544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42d037ae8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320a58445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4a8f34e3a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be8658a324e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a8b3b8f0944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916bc8b2145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8577b0f9446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SOLNES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SOLNES MASKIN AS ble etablert [år] og holder til i Borkenes.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15 424 785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3 341 976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5 226 296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JULIAN MARKUS SOLNES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9475 Borkenes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SOLNES MASKIN AS</a:t>
            </a:r>
          </a:p>
        </p:txBody>
      </p:sp>
    </p:spTree>
  </p:cSld>
  <p:clrMapOvr>
    <a:masterClrMapping xmlns:a="http://schemas.openxmlformats.org/drawingml/2006/main"/>
  </p:clrMapOvr>
</p:sld>
</file>