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ef1f5237da41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f5f809631e4cbe"/>
  </p:sldMasterIdLst>
  <p:sldIdLst>
    <p:sldId xmlns:r="http://schemas.openxmlformats.org/officeDocument/2006/relationships" id="256" r:id="R3338871a3af54a3d"/>
    <p:sldId xmlns:r="http://schemas.openxmlformats.org/officeDocument/2006/relationships" id="257" r:id="R1ac91df8c6f142e6"/>
    <p:sldId xmlns:r="http://schemas.openxmlformats.org/officeDocument/2006/relationships" id="258" r:id="R9dc1e9396d564965"/>
    <p:sldId xmlns:r="http://schemas.openxmlformats.org/officeDocument/2006/relationships" id="259" r:id="R64bbdb13ee8f4c1e"/>
    <p:sldId xmlns:r="http://schemas.openxmlformats.org/officeDocument/2006/relationships" id="260" r:id="Rfda11559b58145db"/>
    <p:sldId xmlns:r="http://schemas.openxmlformats.org/officeDocument/2006/relationships" id="261" r:id="R9a9c19c9e5ae4a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5f809631e4cbe" /><Relationship Type="http://schemas.openxmlformats.org/officeDocument/2006/relationships/slide" Target="/ppt/slides/slide1.xml" Id="R3338871a3af54a3d" /><Relationship Type="http://schemas.openxmlformats.org/officeDocument/2006/relationships/slide" Target="/ppt/slides/slide2.xml" Id="R1ac91df8c6f142e6" /><Relationship Type="http://schemas.openxmlformats.org/officeDocument/2006/relationships/slide" Target="/ppt/slides/slide3.xml" Id="R9dc1e9396d564965" /><Relationship Type="http://schemas.openxmlformats.org/officeDocument/2006/relationships/slide" Target="/ppt/slides/slide4.xml" Id="R64bbdb13ee8f4c1e" /><Relationship Type="http://schemas.openxmlformats.org/officeDocument/2006/relationships/slide" Target="/ppt/slides/slide5.xml" Id="Rfda11559b58145db" /><Relationship Type="http://schemas.openxmlformats.org/officeDocument/2006/relationships/slide" Target="/ppt/slides/slide6.xml" Id="R9a9c19c9e5ae4a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0138fba7842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cb2bd40534cf0" /><Relationship Type="http://schemas.openxmlformats.org/officeDocument/2006/relationships/theme" Target="/ppt/slideMasters/theme/theme1.xml" Id="R13e438d2f1ef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3cb2bd40534c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8d7ea19a544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bcb8408ee41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f385aff7a4c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3567eef6e48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54e2db9094c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b5534b4ff41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SOLNES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SOLNES MASKIN AS ble etablert [år] og holder til i Borkenes.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JULIAN MARKUS SOLNES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9475 Borkenes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917 195 366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