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d079649da43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4826e4f5be487f"/>
  </p:sldMasterIdLst>
  <p:sldIdLst>
    <p:sldId xmlns:r="http://schemas.openxmlformats.org/officeDocument/2006/relationships" id="256" r:id="R2be20ae2dabf4d8e"/>
    <p:sldId xmlns:r="http://schemas.openxmlformats.org/officeDocument/2006/relationships" id="257" r:id="R5051fc3e66ec4ae0"/>
    <p:sldId xmlns:r="http://schemas.openxmlformats.org/officeDocument/2006/relationships" id="258" r:id="Rce24f57f0bdc42c3"/>
    <p:sldId xmlns:r="http://schemas.openxmlformats.org/officeDocument/2006/relationships" id="259" r:id="R4e0dc798dcae4128"/>
    <p:sldId xmlns:r="http://schemas.openxmlformats.org/officeDocument/2006/relationships" id="260" r:id="R7c3890f497e44e8e"/>
    <p:sldId xmlns:r="http://schemas.openxmlformats.org/officeDocument/2006/relationships" id="261" r:id="R84e72404df944f46"/>
    <p:sldId xmlns:r="http://schemas.openxmlformats.org/officeDocument/2006/relationships" id="262" r:id="R3fdde3dbf2b84b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826e4f5be487f" /><Relationship Type="http://schemas.openxmlformats.org/officeDocument/2006/relationships/slide" Target="/ppt/slides/slide1.xml" Id="R2be20ae2dabf4d8e" /><Relationship Type="http://schemas.openxmlformats.org/officeDocument/2006/relationships/slide" Target="/ppt/slides/slide2.xml" Id="R5051fc3e66ec4ae0" /><Relationship Type="http://schemas.openxmlformats.org/officeDocument/2006/relationships/slide" Target="/ppt/slides/slide3.xml" Id="Rce24f57f0bdc42c3" /><Relationship Type="http://schemas.openxmlformats.org/officeDocument/2006/relationships/slide" Target="/ppt/slides/slide4.xml" Id="R4e0dc798dcae4128" /><Relationship Type="http://schemas.openxmlformats.org/officeDocument/2006/relationships/slide" Target="/ppt/slides/slide5.xml" Id="R7c3890f497e44e8e" /><Relationship Type="http://schemas.openxmlformats.org/officeDocument/2006/relationships/slide" Target="/ppt/slides/slide6.xml" Id="R84e72404df944f46" /><Relationship Type="http://schemas.openxmlformats.org/officeDocument/2006/relationships/slide" Target="/ppt/slides/slide7.xml" Id="R3fdde3dbf2b84b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6d0c71ca843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43a350cd7483a" /><Relationship Type="http://schemas.openxmlformats.org/officeDocument/2006/relationships/theme" Target="/ppt/slideMasters/theme/theme1.xml" Id="R3c4e8b037252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43a350cd748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73b61aa28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808510ac64b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c2326c34340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cc3e8f340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0199d653745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f778d1988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cc5f86cd2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PER-ERIK BURUD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PER-ERIK BURUD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PER-ERIK BURUD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PER-ERIK BURUD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PER-ERIK BURUD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PER-ERIK BURUD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15 748 693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15 545 929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16 445 954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87 261 160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107 721 384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PER-ERIK BURUD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BETTINA BURUD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BURUD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PER-ERIK BURUD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Cito Eiendom AS, Billingstadsletta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917 151 237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PER-ERIK BURUD AS</a:t>
            </a:r>
          </a:p>
        </p:txBody>
      </p:sp>
    </p:spTree>
  </p:cSld>
  <p:clrMapOvr>
    <a:masterClrMapping xmlns:a="http://schemas.openxmlformats.org/drawingml/2006/main"/>
  </p:clrMapOvr>
</p:sld>
</file>