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77682b56ae44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08209c6fa74b4d"/>
  </p:sldMasterIdLst>
  <p:sldIdLst>
    <p:sldId xmlns:r="http://schemas.openxmlformats.org/officeDocument/2006/relationships" id="256" r:id="R10af5cb6785f4fcf"/>
    <p:sldId xmlns:r="http://schemas.openxmlformats.org/officeDocument/2006/relationships" id="257" r:id="R8eeaab7bbaa944ad"/>
    <p:sldId xmlns:r="http://schemas.openxmlformats.org/officeDocument/2006/relationships" id="258" r:id="Rf04f133efdad4828"/>
    <p:sldId xmlns:r="http://schemas.openxmlformats.org/officeDocument/2006/relationships" id="259" r:id="Rc753f72f599b4488"/>
    <p:sldId xmlns:r="http://schemas.openxmlformats.org/officeDocument/2006/relationships" id="260" r:id="R368f71e4e82a4725"/>
    <p:sldId xmlns:r="http://schemas.openxmlformats.org/officeDocument/2006/relationships" id="261" r:id="R146123e4df284201"/>
    <p:sldId xmlns:r="http://schemas.openxmlformats.org/officeDocument/2006/relationships" id="262" r:id="Rfae99944046340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08209c6fa74b4d" /><Relationship Type="http://schemas.openxmlformats.org/officeDocument/2006/relationships/slide" Target="/ppt/slides/slide1.xml" Id="R10af5cb6785f4fcf" /><Relationship Type="http://schemas.openxmlformats.org/officeDocument/2006/relationships/slide" Target="/ppt/slides/slide2.xml" Id="R8eeaab7bbaa944ad" /><Relationship Type="http://schemas.openxmlformats.org/officeDocument/2006/relationships/slide" Target="/ppt/slides/slide3.xml" Id="Rf04f133efdad4828" /><Relationship Type="http://schemas.openxmlformats.org/officeDocument/2006/relationships/slide" Target="/ppt/slides/slide4.xml" Id="Rc753f72f599b4488" /><Relationship Type="http://schemas.openxmlformats.org/officeDocument/2006/relationships/slide" Target="/ppt/slides/slide5.xml" Id="R368f71e4e82a4725" /><Relationship Type="http://schemas.openxmlformats.org/officeDocument/2006/relationships/slide" Target="/ppt/slides/slide6.xml" Id="R146123e4df284201" /><Relationship Type="http://schemas.openxmlformats.org/officeDocument/2006/relationships/slide" Target="/ppt/slides/slide7.xml" Id="Rfae99944046340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487c48fc9b4c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c175cb47b4cfc" /><Relationship Type="http://schemas.openxmlformats.org/officeDocument/2006/relationships/theme" Target="/ppt/slideMasters/theme/theme1.xml" Id="R3e8dba8704974a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ec175cb47b4c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f2a4c838d4e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706280c4941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c41e97ee74d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d3e28137f45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0eb7d298042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51f0b72984c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5f3303e3d47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DOVRE BYGG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DOVRE BYGG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DOVRE BYGG ENTREPRENØR AS ble etablert [år] og holder til i Orkanger.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DOVRE BYGG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DOVRE BYGG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DOVRE BYGG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18 545 731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1 271 345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961 418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2 518 601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6 088 002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DOVRE BYGG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 ANDERSEN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STIG MORTEN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DOVRE BYGG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Gjølmeslivegen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7300 Orkanger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post@dovrebygg.no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dovrebygg.no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917 150 621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DOVRE BYGG ENTREPRENØR AS</a:t>
            </a:r>
          </a:p>
        </p:txBody>
      </p:sp>
    </p:spTree>
  </p:cSld>
  <p:clrMapOvr>
    <a:masterClrMapping xmlns:a="http://schemas.openxmlformats.org/drawingml/2006/main"/>
  </p:clrMapOvr>
</p:sld>
</file>