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1edc3ff5147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adba7e26f4616"/>
  </p:sldMasterIdLst>
  <p:sldIdLst>
    <p:sldId xmlns:r="http://schemas.openxmlformats.org/officeDocument/2006/relationships" id="256" r:id="Rb9fd9ea8ffba46d0"/>
    <p:sldId xmlns:r="http://schemas.openxmlformats.org/officeDocument/2006/relationships" id="257" r:id="Rcb4382bb99734e6d"/>
    <p:sldId xmlns:r="http://schemas.openxmlformats.org/officeDocument/2006/relationships" id="258" r:id="Ra8550fc69d684555"/>
    <p:sldId xmlns:r="http://schemas.openxmlformats.org/officeDocument/2006/relationships" id="259" r:id="R0b00937f40994813"/>
    <p:sldId xmlns:r="http://schemas.openxmlformats.org/officeDocument/2006/relationships" id="260" r:id="R8cdb4952d92e4785"/>
    <p:sldId xmlns:r="http://schemas.openxmlformats.org/officeDocument/2006/relationships" id="261" r:id="R506739eac1824295"/>
    <p:sldId xmlns:r="http://schemas.openxmlformats.org/officeDocument/2006/relationships" id="262" r:id="R4c0c9ea20110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adba7e26f4616" /><Relationship Type="http://schemas.openxmlformats.org/officeDocument/2006/relationships/slide" Target="/ppt/slides/slide1.xml" Id="Rb9fd9ea8ffba46d0" /><Relationship Type="http://schemas.openxmlformats.org/officeDocument/2006/relationships/slide" Target="/ppt/slides/slide2.xml" Id="Rcb4382bb99734e6d" /><Relationship Type="http://schemas.openxmlformats.org/officeDocument/2006/relationships/slide" Target="/ppt/slides/slide3.xml" Id="Ra8550fc69d684555" /><Relationship Type="http://schemas.openxmlformats.org/officeDocument/2006/relationships/slide" Target="/ppt/slides/slide4.xml" Id="R0b00937f40994813" /><Relationship Type="http://schemas.openxmlformats.org/officeDocument/2006/relationships/slide" Target="/ppt/slides/slide5.xml" Id="R8cdb4952d92e4785" /><Relationship Type="http://schemas.openxmlformats.org/officeDocument/2006/relationships/slide" Target="/ppt/slides/slide6.xml" Id="R506739eac1824295" /><Relationship Type="http://schemas.openxmlformats.org/officeDocument/2006/relationships/slide" Target="/ppt/slides/slide7.xml" Id="R4c0c9ea20110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0fc56bf8cf4a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c273426414b8d" /><Relationship Type="http://schemas.openxmlformats.org/officeDocument/2006/relationships/theme" Target="/ppt/slideMasters/theme/theme1.xml" Id="R4bc09901e7e141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6c27342641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998bcf316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d4cb2c9ea47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c8e0e026946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cad9940ef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ca9534f13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ab93e1adb49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b1d63f7714b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DOVRE BYGG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 BYGG ENTREPRENØR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18 545 731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6 088 002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ANDERSEN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MORTEN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Gjølmeslivegen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post@dovrebygg.no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