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b62098b7cc40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2cf1d7d0f341d8"/>
  </p:sldMasterIdLst>
  <p:sldIdLst>
    <p:sldId xmlns:r="http://schemas.openxmlformats.org/officeDocument/2006/relationships" id="256" r:id="R117e09be3d9c4931"/>
    <p:sldId xmlns:r="http://schemas.openxmlformats.org/officeDocument/2006/relationships" id="257" r:id="Rfcbfc98ff57c458c"/>
    <p:sldId xmlns:r="http://schemas.openxmlformats.org/officeDocument/2006/relationships" id="258" r:id="Rae82a2b139c84ed8"/>
    <p:sldId xmlns:r="http://schemas.openxmlformats.org/officeDocument/2006/relationships" id="259" r:id="Rcf877b43c90d41b3"/>
    <p:sldId xmlns:r="http://schemas.openxmlformats.org/officeDocument/2006/relationships" id="260" r:id="R2e04fc1643ca4361"/>
    <p:sldId xmlns:r="http://schemas.openxmlformats.org/officeDocument/2006/relationships" id="261" r:id="Rfccabc13c9dd4501"/>
    <p:sldId xmlns:r="http://schemas.openxmlformats.org/officeDocument/2006/relationships" id="262" r:id="Rc41b6cb67d964c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2cf1d7d0f341d8" /><Relationship Type="http://schemas.openxmlformats.org/officeDocument/2006/relationships/slide" Target="/ppt/slides/slide1.xml" Id="R117e09be3d9c4931" /><Relationship Type="http://schemas.openxmlformats.org/officeDocument/2006/relationships/slide" Target="/ppt/slides/slide2.xml" Id="Rfcbfc98ff57c458c" /><Relationship Type="http://schemas.openxmlformats.org/officeDocument/2006/relationships/slide" Target="/ppt/slides/slide3.xml" Id="Rae82a2b139c84ed8" /><Relationship Type="http://schemas.openxmlformats.org/officeDocument/2006/relationships/slide" Target="/ppt/slides/slide4.xml" Id="Rcf877b43c90d41b3" /><Relationship Type="http://schemas.openxmlformats.org/officeDocument/2006/relationships/slide" Target="/ppt/slides/slide5.xml" Id="R2e04fc1643ca4361" /><Relationship Type="http://schemas.openxmlformats.org/officeDocument/2006/relationships/slide" Target="/ppt/slides/slide6.xml" Id="Rfccabc13c9dd4501" /><Relationship Type="http://schemas.openxmlformats.org/officeDocument/2006/relationships/slide" Target="/ppt/slides/slide7.xml" Id="Rc41b6cb67d964c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3a694911b242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3821805cd4393" /><Relationship Type="http://schemas.openxmlformats.org/officeDocument/2006/relationships/theme" Target="/ppt/slideMasters/theme/theme1.xml" Id="R33376e0d16fe4e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a3821805cd43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0125a4f664f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78282427c44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4f1d621734d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f2b4cc7e344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9421d427343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a6822b8ce4a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8854f1b9d4c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BJØRKEDALSBÅT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BJØRKEDALSBÅT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BJØRKEDALSBÅT AS ble etablert [år] og holder til i Folkestad.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BJØRKEDALSBÅT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BJØRKEDALSBÅT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BJØRKEDALSBÅT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168 443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−146 401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−142 824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652 990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691 379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BJØRKEDALSBÅT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BJØRKEDAL DAG INGE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BJØRKEDAL JAKOB DANIEL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BJØRKEDAL OTTAR KÅRE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FØLSVIK OLA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HELSET JAKOB KOLBEIN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HELSET MAGNAR ERLEND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BJØRKEDALSBÅT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Nørdalsvegen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6120 Folkestad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dib@dibpro.no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917 147 191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BJØRKEDALSBÅT AS</a:t>
            </a:r>
          </a:p>
        </p:txBody>
      </p:sp>
    </p:spTree>
  </p:cSld>
  <p:clrMapOvr>
    <a:masterClrMapping xmlns:a="http://schemas.openxmlformats.org/drawingml/2006/main"/>
  </p:clrMapOvr>
</p:sld>
</file>