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e0cd2a3df4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7f29f1cde44d1"/>
  </p:sldMasterIdLst>
  <p:sldIdLst>
    <p:sldId xmlns:r="http://schemas.openxmlformats.org/officeDocument/2006/relationships" id="256" r:id="R5f2420070489460b"/>
    <p:sldId xmlns:r="http://schemas.openxmlformats.org/officeDocument/2006/relationships" id="257" r:id="Rca9821852c9243aa"/>
    <p:sldId xmlns:r="http://schemas.openxmlformats.org/officeDocument/2006/relationships" id="258" r:id="R517d4e87a0a64ca9"/>
    <p:sldId xmlns:r="http://schemas.openxmlformats.org/officeDocument/2006/relationships" id="259" r:id="R6ea36f7ab3ec418d"/>
    <p:sldId xmlns:r="http://schemas.openxmlformats.org/officeDocument/2006/relationships" id="260" r:id="R4b25c0d61e674956"/>
    <p:sldId xmlns:r="http://schemas.openxmlformats.org/officeDocument/2006/relationships" id="261" r:id="Rf751f34e12fe461d"/>
    <p:sldId xmlns:r="http://schemas.openxmlformats.org/officeDocument/2006/relationships" id="262" r:id="R11cb64f415e448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7f29f1cde44d1" /><Relationship Type="http://schemas.openxmlformats.org/officeDocument/2006/relationships/slide" Target="/ppt/slides/slide1.xml" Id="R5f2420070489460b" /><Relationship Type="http://schemas.openxmlformats.org/officeDocument/2006/relationships/slide" Target="/ppt/slides/slide2.xml" Id="Rca9821852c9243aa" /><Relationship Type="http://schemas.openxmlformats.org/officeDocument/2006/relationships/slide" Target="/ppt/slides/slide3.xml" Id="R517d4e87a0a64ca9" /><Relationship Type="http://schemas.openxmlformats.org/officeDocument/2006/relationships/slide" Target="/ppt/slides/slide4.xml" Id="R6ea36f7ab3ec418d" /><Relationship Type="http://schemas.openxmlformats.org/officeDocument/2006/relationships/slide" Target="/ppt/slides/slide5.xml" Id="R4b25c0d61e674956" /><Relationship Type="http://schemas.openxmlformats.org/officeDocument/2006/relationships/slide" Target="/ppt/slides/slide6.xml" Id="Rf751f34e12fe461d" /><Relationship Type="http://schemas.openxmlformats.org/officeDocument/2006/relationships/slide" Target="/ppt/slides/slide7.xml" Id="R11cb64f415e448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d7f4b42df4c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586977a4f4cc9" /><Relationship Type="http://schemas.openxmlformats.org/officeDocument/2006/relationships/theme" Target="/ppt/slideMasters/theme/theme1.xml" Id="R717632b0763d4e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4586977a4f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f8a4c95ca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85a3dc8a545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b022ecad2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1fdfc48ba47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911aee42b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933144bc3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49596a72145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SALMOSERVE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SALMOSERVE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SALMOSERVE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SALMOSERVE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SALMOSERVE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SALMOSERVE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22 877 906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4 617 697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6 950 707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27 642 951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50 957 568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SALMOSERVE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SANDØY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 VALUE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 SANDØY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SANDØY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SALMOSERVE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917 145 709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SALMOSERVE AS</a:t>
            </a:r>
          </a:p>
        </p:txBody>
      </p:sp>
    </p:spTree>
  </p:cSld>
  <p:clrMapOvr>
    <a:masterClrMapping xmlns:a="http://schemas.openxmlformats.org/drawingml/2006/main"/>
  </p:clrMapOvr>
</p:sld>
</file>