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79e096b9d34e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b40e26935a4bbf"/>
  </p:sldMasterIdLst>
  <p:sldIdLst>
    <p:sldId xmlns:r="http://schemas.openxmlformats.org/officeDocument/2006/relationships" id="256" r:id="R8879e4b36d14461c"/>
    <p:sldId xmlns:r="http://schemas.openxmlformats.org/officeDocument/2006/relationships" id="257" r:id="R9e2d025aa836421a"/>
    <p:sldId xmlns:r="http://schemas.openxmlformats.org/officeDocument/2006/relationships" id="258" r:id="R6ce4c2b540294d1b"/>
    <p:sldId xmlns:r="http://schemas.openxmlformats.org/officeDocument/2006/relationships" id="259" r:id="R0d254b9e2c5048d1"/>
    <p:sldId xmlns:r="http://schemas.openxmlformats.org/officeDocument/2006/relationships" id="260" r:id="R7f82630bf02f4554"/>
    <p:sldId xmlns:r="http://schemas.openxmlformats.org/officeDocument/2006/relationships" id="261" r:id="Rcc7f56c9d754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40e26935a4bbf" /><Relationship Type="http://schemas.openxmlformats.org/officeDocument/2006/relationships/slide" Target="/ppt/slides/slide1.xml" Id="R8879e4b36d14461c" /><Relationship Type="http://schemas.openxmlformats.org/officeDocument/2006/relationships/slide" Target="/ppt/slides/slide2.xml" Id="R9e2d025aa836421a" /><Relationship Type="http://schemas.openxmlformats.org/officeDocument/2006/relationships/slide" Target="/ppt/slides/slide3.xml" Id="R6ce4c2b540294d1b" /><Relationship Type="http://schemas.openxmlformats.org/officeDocument/2006/relationships/slide" Target="/ppt/slides/slide4.xml" Id="R0d254b9e2c5048d1" /><Relationship Type="http://schemas.openxmlformats.org/officeDocument/2006/relationships/slide" Target="/ppt/slides/slide5.xml" Id="R7f82630bf02f4554" /><Relationship Type="http://schemas.openxmlformats.org/officeDocument/2006/relationships/slide" Target="/ppt/slides/slide6.xml" Id="Rcc7f56c9d754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e780b917245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e33bc4b1b4c1a" /><Relationship Type="http://schemas.openxmlformats.org/officeDocument/2006/relationships/theme" Target="/ppt/slideMasters/theme/theme1.xml" Id="Rfa8c4f38568f4d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9e33bc4b1b4c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22b555f9140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7fcdf518949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934804163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dc85d434f41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9242d391548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2d432e986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AGASØSTER 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AGASØSTER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AGASØSTER 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AGASØSTER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AGASØSTER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AGASØSTER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−451 727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−361 675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985 961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AGASØSTER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917 138 303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AGASØSTER FISK AS</a:t>
            </a:r>
          </a:p>
        </p:txBody>
      </p:sp>
    </p:spTree>
  </p:cSld>
  <p:clrMapOvr>
    <a:masterClrMapping xmlns:a="http://schemas.openxmlformats.org/drawingml/2006/main"/>
  </p:clrMapOvr>
</p:sld>
</file>