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26139293774f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ac7a67ffb641f2"/>
  </p:sldMasterIdLst>
  <p:sldIdLst>
    <p:sldId xmlns:r="http://schemas.openxmlformats.org/officeDocument/2006/relationships" id="256" r:id="R273b985110f34a5d"/>
    <p:sldId xmlns:r="http://schemas.openxmlformats.org/officeDocument/2006/relationships" id="257" r:id="R0b6edd55c17a4f3b"/>
    <p:sldId xmlns:r="http://schemas.openxmlformats.org/officeDocument/2006/relationships" id="258" r:id="Ra6d17fb7be7645c9"/>
    <p:sldId xmlns:r="http://schemas.openxmlformats.org/officeDocument/2006/relationships" id="259" r:id="R738af6b3ace44ece"/>
    <p:sldId xmlns:r="http://schemas.openxmlformats.org/officeDocument/2006/relationships" id="260" r:id="R2589bdb1f9164f91"/>
    <p:sldId xmlns:r="http://schemas.openxmlformats.org/officeDocument/2006/relationships" id="261" r:id="R01552a013eed444b"/>
    <p:sldId xmlns:r="http://schemas.openxmlformats.org/officeDocument/2006/relationships" id="262" r:id="Rbba1ac7d528447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ac7a67ffb641f2" /><Relationship Type="http://schemas.openxmlformats.org/officeDocument/2006/relationships/slide" Target="/ppt/slides/slide1.xml" Id="R273b985110f34a5d" /><Relationship Type="http://schemas.openxmlformats.org/officeDocument/2006/relationships/slide" Target="/ppt/slides/slide2.xml" Id="R0b6edd55c17a4f3b" /><Relationship Type="http://schemas.openxmlformats.org/officeDocument/2006/relationships/slide" Target="/ppt/slides/slide3.xml" Id="Ra6d17fb7be7645c9" /><Relationship Type="http://schemas.openxmlformats.org/officeDocument/2006/relationships/slide" Target="/ppt/slides/slide4.xml" Id="R738af6b3ace44ece" /><Relationship Type="http://schemas.openxmlformats.org/officeDocument/2006/relationships/slide" Target="/ppt/slides/slide5.xml" Id="R2589bdb1f9164f91" /><Relationship Type="http://schemas.openxmlformats.org/officeDocument/2006/relationships/slide" Target="/ppt/slides/slide6.xml" Id="R01552a013eed444b" /><Relationship Type="http://schemas.openxmlformats.org/officeDocument/2006/relationships/slide" Target="/ppt/slides/slide7.xml" Id="Rbba1ac7d528447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f3850d9f743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9873ecf30464f" /><Relationship Type="http://schemas.openxmlformats.org/officeDocument/2006/relationships/theme" Target="/ppt/slideMasters/theme/theme1.xml" Id="R679fd1749f644f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09873ecf3046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f531fdf054f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873bd14f743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8ce90518341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9d21333c0f49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caeccc95e44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61f889ab047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bd88b62ad4d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TIDENS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TIDENS BYGG AS ble etablert [år] og holder til i Mogreina.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7 252 591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506 826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260 855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907 840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3 811 702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DAFKU GEZIM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2054 Mogreina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select.solutions@outlook.com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917 123 713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TIDENS BYGG AS</a:t>
            </a:r>
          </a:p>
        </p:txBody>
      </p:sp>
    </p:spTree>
  </p:cSld>
  <p:clrMapOvr>
    <a:masterClrMapping xmlns:a="http://schemas.openxmlformats.org/drawingml/2006/main"/>
  </p:clrMapOvr>
</p:sld>
</file>