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fc0d95071449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4ca3fdf9c14c0c"/>
  </p:sldMasterIdLst>
  <p:sldIdLst>
    <p:sldId xmlns:r="http://schemas.openxmlformats.org/officeDocument/2006/relationships" id="256" r:id="Re84150a971c8407a"/>
    <p:sldId xmlns:r="http://schemas.openxmlformats.org/officeDocument/2006/relationships" id="257" r:id="Rcff3d7e14cfc4b10"/>
    <p:sldId xmlns:r="http://schemas.openxmlformats.org/officeDocument/2006/relationships" id="258" r:id="Rf27d39a070c14d59"/>
    <p:sldId xmlns:r="http://schemas.openxmlformats.org/officeDocument/2006/relationships" id="259" r:id="R7193408247984611"/>
    <p:sldId xmlns:r="http://schemas.openxmlformats.org/officeDocument/2006/relationships" id="260" r:id="Raec2a6351c4149a1"/>
    <p:sldId xmlns:r="http://schemas.openxmlformats.org/officeDocument/2006/relationships" id="261" r:id="Rbca93abce37d44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4ca3fdf9c14c0c" /><Relationship Type="http://schemas.openxmlformats.org/officeDocument/2006/relationships/slide" Target="/ppt/slides/slide1.xml" Id="Re84150a971c8407a" /><Relationship Type="http://schemas.openxmlformats.org/officeDocument/2006/relationships/slide" Target="/ppt/slides/slide2.xml" Id="Rcff3d7e14cfc4b10" /><Relationship Type="http://schemas.openxmlformats.org/officeDocument/2006/relationships/slide" Target="/ppt/slides/slide3.xml" Id="Rf27d39a070c14d59" /><Relationship Type="http://schemas.openxmlformats.org/officeDocument/2006/relationships/slide" Target="/ppt/slides/slide4.xml" Id="R7193408247984611" /><Relationship Type="http://schemas.openxmlformats.org/officeDocument/2006/relationships/slide" Target="/ppt/slides/slide5.xml" Id="Raec2a6351c4149a1" /><Relationship Type="http://schemas.openxmlformats.org/officeDocument/2006/relationships/slide" Target="/ppt/slides/slide6.xml" Id="Rbca93abce37d44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2787c8ff4043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bf212082d4d9b" /><Relationship Type="http://schemas.openxmlformats.org/officeDocument/2006/relationships/theme" Target="/ppt/slideMasters/theme/theme1.xml" Id="R69337c71360b4a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3bf212082d4d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616c462a442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9a73c296646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e9065d11545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bd461395742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7af62bb3546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27301dd5140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TIDENS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TIDENS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TIDENS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TIDENS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TIDENS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TIDENS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2054 Mogreina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select.solutions@outlook.com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917 123 713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TIDENS BYGG AS</a:t>
            </a:r>
          </a:p>
        </p:txBody>
      </p:sp>
    </p:spTree>
  </p:cSld>
  <p:clrMapOvr>
    <a:masterClrMapping xmlns:a="http://schemas.openxmlformats.org/drawingml/2006/main"/>
  </p:clrMapOvr>
</p:sld>
</file>