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4111885f154b2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74e63bf67f48e4"/>
  </p:sldMasterIdLst>
  <p:sldIdLst>
    <p:sldId xmlns:r="http://schemas.openxmlformats.org/officeDocument/2006/relationships" id="256" r:id="Reba8649e7dde4a8e"/>
    <p:sldId xmlns:r="http://schemas.openxmlformats.org/officeDocument/2006/relationships" id="257" r:id="R1532bd8e98bf44af"/>
    <p:sldId xmlns:r="http://schemas.openxmlformats.org/officeDocument/2006/relationships" id="258" r:id="Ree9e256910aa4961"/>
    <p:sldId xmlns:r="http://schemas.openxmlformats.org/officeDocument/2006/relationships" id="259" r:id="Ra7d6aca5aaa54118"/>
    <p:sldId xmlns:r="http://schemas.openxmlformats.org/officeDocument/2006/relationships" id="260" r:id="Rbd95cd4c637b41e7"/>
    <p:sldId xmlns:r="http://schemas.openxmlformats.org/officeDocument/2006/relationships" id="261" r:id="R1bf3537b02b44c48"/>
    <p:sldId xmlns:r="http://schemas.openxmlformats.org/officeDocument/2006/relationships" id="262" r:id="R4f76dc42858141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74e63bf67f48e4" /><Relationship Type="http://schemas.openxmlformats.org/officeDocument/2006/relationships/slide" Target="/ppt/slides/slide1.xml" Id="Reba8649e7dde4a8e" /><Relationship Type="http://schemas.openxmlformats.org/officeDocument/2006/relationships/slide" Target="/ppt/slides/slide2.xml" Id="R1532bd8e98bf44af" /><Relationship Type="http://schemas.openxmlformats.org/officeDocument/2006/relationships/slide" Target="/ppt/slides/slide3.xml" Id="Ree9e256910aa4961" /><Relationship Type="http://schemas.openxmlformats.org/officeDocument/2006/relationships/slide" Target="/ppt/slides/slide4.xml" Id="Ra7d6aca5aaa54118" /><Relationship Type="http://schemas.openxmlformats.org/officeDocument/2006/relationships/slide" Target="/ppt/slides/slide5.xml" Id="Rbd95cd4c637b41e7" /><Relationship Type="http://schemas.openxmlformats.org/officeDocument/2006/relationships/slide" Target="/ppt/slides/slide6.xml" Id="R1bf3537b02b44c48" /><Relationship Type="http://schemas.openxmlformats.org/officeDocument/2006/relationships/slide" Target="/ppt/slides/slide7.xml" Id="R4f76dc42858141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bada717c24e0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006e4565740b1" /><Relationship Type="http://schemas.openxmlformats.org/officeDocument/2006/relationships/theme" Target="/ppt/slideMasters/theme/theme1.xml" Id="Rdf8ce4f07f5842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d006e4565740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ebcc3326f41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c1c2e3f8ab41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6382c9b7c546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6b80fcf1a948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704d30ad8746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b64069eed489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dd07f2fa2946e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STORHEIM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STORHEIM HOLDING AS ble etablert [år] og holder til i Ulset.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−20 163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760 924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7 442 719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9 028 146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STORHEIM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ISELIN STORHEIM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Egil Storheim, Nedre Ulsetskogen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5119 Ulset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917 106 916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STORHEIM HOLDING AS</a:t>
            </a:r>
          </a:p>
        </p:txBody>
      </p:sp>
    </p:spTree>
  </p:cSld>
  <p:clrMapOvr>
    <a:masterClrMapping xmlns:a="http://schemas.openxmlformats.org/drawingml/2006/main"/>
  </p:clrMapOvr>
</p:sld>
</file>