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706cd9281147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40d137d4264c65"/>
  </p:sldMasterIdLst>
  <p:sldIdLst>
    <p:sldId xmlns:r="http://schemas.openxmlformats.org/officeDocument/2006/relationships" id="256" r:id="Rc5b3a6750a284166"/>
    <p:sldId xmlns:r="http://schemas.openxmlformats.org/officeDocument/2006/relationships" id="257" r:id="R79a72996c5294bea"/>
    <p:sldId xmlns:r="http://schemas.openxmlformats.org/officeDocument/2006/relationships" id="258" r:id="R556ef109244b489b"/>
    <p:sldId xmlns:r="http://schemas.openxmlformats.org/officeDocument/2006/relationships" id="259" r:id="R9faffdd2d5ca497b"/>
    <p:sldId xmlns:r="http://schemas.openxmlformats.org/officeDocument/2006/relationships" id="260" r:id="R4eeefe15611449a0"/>
    <p:sldId xmlns:r="http://schemas.openxmlformats.org/officeDocument/2006/relationships" id="261" r:id="Rdaecd129865f414e"/>
    <p:sldId xmlns:r="http://schemas.openxmlformats.org/officeDocument/2006/relationships" id="262" r:id="R427a88a9acfc46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40d137d4264c65" /><Relationship Type="http://schemas.openxmlformats.org/officeDocument/2006/relationships/slide" Target="/ppt/slides/slide1.xml" Id="Rc5b3a6750a284166" /><Relationship Type="http://schemas.openxmlformats.org/officeDocument/2006/relationships/slide" Target="/ppt/slides/slide2.xml" Id="R79a72996c5294bea" /><Relationship Type="http://schemas.openxmlformats.org/officeDocument/2006/relationships/slide" Target="/ppt/slides/slide3.xml" Id="R556ef109244b489b" /><Relationship Type="http://schemas.openxmlformats.org/officeDocument/2006/relationships/slide" Target="/ppt/slides/slide4.xml" Id="R9faffdd2d5ca497b" /><Relationship Type="http://schemas.openxmlformats.org/officeDocument/2006/relationships/slide" Target="/ppt/slides/slide5.xml" Id="R4eeefe15611449a0" /><Relationship Type="http://schemas.openxmlformats.org/officeDocument/2006/relationships/slide" Target="/ppt/slides/slide6.xml" Id="Rdaecd129865f414e" /><Relationship Type="http://schemas.openxmlformats.org/officeDocument/2006/relationships/slide" Target="/ppt/slides/slide7.xml" Id="R427a88a9acfc46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7c00d957a42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cdb85e7994b07" /><Relationship Type="http://schemas.openxmlformats.org/officeDocument/2006/relationships/theme" Target="/ppt/slideMasters/theme/theme1.xml" Id="R4c4218769a9b48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cdb85e7994b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e80d4061b42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1d6edf7db4a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9c5f0077f44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743c042c94b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5b71ec92c4c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638d1834241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fca93d07c48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STORHEIM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HOLDING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760 924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7 442 719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9 028 146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ISELIN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Egil Storheim, Nedre Ulsetskogen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5119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