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b1eacbf724d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dc96f97e6e42fe"/>
  </p:sldMasterIdLst>
  <p:sldIdLst>
    <p:sldId xmlns:r="http://schemas.openxmlformats.org/officeDocument/2006/relationships" id="256" r:id="R1a4118e585e442b2"/>
    <p:sldId xmlns:r="http://schemas.openxmlformats.org/officeDocument/2006/relationships" id="257" r:id="R14dace6833ea484c"/>
    <p:sldId xmlns:r="http://schemas.openxmlformats.org/officeDocument/2006/relationships" id="258" r:id="R319a4a95606e4f98"/>
    <p:sldId xmlns:r="http://schemas.openxmlformats.org/officeDocument/2006/relationships" id="259" r:id="Re4eab48f6b814481"/>
    <p:sldId xmlns:r="http://schemas.openxmlformats.org/officeDocument/2006/relationships" id="260" r:id="R1f71c0b0852b4433"/>
    <p:sldId xmlns:r="http://schemas.openxmlformats.org/officeDocument/2006/relationships" id="261" r:id="Rc99e371753964127"/>
    <p:sldId xmlns:r="http://schemas.openxmlformats.org/officeDocument/2006/relationships" id="262" r:id="Re60406d9190144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c96f97e6e42fe" /><Relationship Type="http://schemas.openxmlformats.org/officeDocument/2006/relationships/slide" Target="/ppt/slides/slide1.xml" Id="R1a4118e585e442b2" /><Relationship Type="http://schemas.openxmlformats.org/officeDocument/2006/relationships/slide" Target="/ppt/slides/slide2.xml" Id="R14dace6833ea484c" /><Relationship Type="http://schemas.openxmlformats.org/officeDocument/2006/relationships/slide" Target="/ppt/slides/slide3.xml" Id="R319a4a95606e4f98" /><Relationship Type="http://schemas.openxmlformats.org/officeDocument/2006/relationships/slide" Target="/ppt/slides/slide4.xml" Id="Re4eab48f6b814481" /><Relationship Type="http://schemas.openxmlformats.org/officeDocument/2006/relationships/slide" Target="/ppt/slides/slide5.xml" Id="R1f71c0b0852b4433" /><Relationship Type="http://schemas.openxmlformats.org/officeDocument/2006/relationships/slide" Target="/ppt/slides/slide6.xml" Id="Rc99e371753964127" /><Relationship Type="http://schemas.openxmlformats.org/officeDocument/2006/relationships/slide" Target="/ppt/slides/slide7.xml" Id="Re60406d9190144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21a517f6e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819b503fc49b8" /><Relationship Type="http://schemas.openxmlformats.org/officeDocument/2006/relationships/theme" Target="/ppt/slideMasters/theme/theme1.xml" Id="R6cbdaf408a2e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d819b503fc49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ca995ed6d43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62a61086b4a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6f60c5ecb49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6b1a0372343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fe1b1bef04c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240c6fc8540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f0869af8c4b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BETONG OG STEIN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BETONG OG STEIN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24 399 296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3 854 537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3 370 475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7 695 977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AA-GRUPPEN AS  –  52,3 %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IWONA OG FRANZ HOLDING AS  –  37,8 %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 MARIUSZ ADAMCZYK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74 99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bygg.anlegg@gmail.com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bbogs.no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917 106 908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BETONG OG STEIN AS</a:t>
            </a:r>
          </a:p>
        </p:txBody>
      </p:sp>
    </p:spTree>
  </p:cSld>
  <p:clrMapOvr>
    <a:masterClrMapping xmlns:a="http://schemas.openxmlformats.org/drawingml/2006/main"/>
  </p:clrMapOvr>
</p:sld>
</file>