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edb11e03d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ea0b8f4124ea9"/>
  </p:sldMasterIdLst>
  <p:sldIdLst>
    <p:sldId xmlns:r="http://schemas.openxmlformats.org/officeDocument/2006/relationships" id="256" r:id="R8d16c89809f84090"/>
    <p:sldId xmlns:r="http://schemas.openxmlformats.org/officeDocument/2006/relationships" id="257" r:id="Rd3aa5f63938c45ed"/>
    <p:sldId xmlns:r="http://schemas.openxmlformats.org/officeDocument/2006/relationships" id="258" r:id="R19e3cadd7cd44ff5"/>
    <p:sldId xmlns:r="http://schemas.openxmlformats.org/officeDocument/2006/relationships" id="259" r:id="Ree706c88356c4e07"/>
    <p:sldId xmlns:r="http://schemas.openxmlformats.org/officeDocument/2006/relationships" id="260" r:id="Rccfb1187031a4e8e"/>
    <p:sldId xmlns:r="http://schemas.openxmlformats.org/officeDocument/2006/relationships" id="261" r:id="R543b683a5d434d02"/>
    <p:sldId xmlns:r="http://schemas.openxmlformats.org/officeDocument/2006/relationships" id="262" r:id="Re539c461ad6a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ea0b8f4124ea9" /><Relationship Type="http://schemas.openxmlformats.org/officeDocument/2006/relationships/slide" Target="/ppt/slides/slide1.xml" Id="R8d16c89809f84090" /><Relationship Type="http://schemas.openxmlformats.org/officeDocument/2006/relationships/slide" Target="/ppt/slides/slide2.xml" Id="Rd3aa5f63938c45ed" /><Relationship Type="http://schemas.openxmlformats.org/officeDocument/2006/relationships/slide" Target="/ppt/slides/slide3.xml" Id="R19e3cadd7cd44ff5" /><Relationship Type="http://schemas.openxmlformats.org/officeDocument/2006/relationships/slide" Target="/ppt/slides/slide4.xml" Id="Ree706c88356c4e07" /><Relationship Type="http://schemas.openxmlformats.org/officeDocument/2006/relationships/slide" Target="/ppt/slides/slide5.xml" Id="Rccfb1187031a4e8e" /><Relationship Type="http://schemas.openxmlformats.org/officeDocument/2006/relationships/slide" Target="/ppt/slides/slide6.xml" Id="R543b683a5d434d02" /><Relationship Type="http://schemas.openxmlformats.org/officeDocument/2006/relationships/slide" Target="/ppt/slides/slide7.xml" Id="Re539c461ad6a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4fabbaf22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47e8b13e04413" /><Relationship Type="http://schemas.openxmlformats.org/officeDocument/2006/relationships/theme" Target="/ppt/slideMasters/theme/theme1.xml" Id="R907a3f87a46c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a47e8b13e044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419c792f3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dbdfc0622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fdb5ea5cc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ab475d303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83e5e36f0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48e6728a244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a3afcc0484b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