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25b3d9261c40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0900ee34d64170"/>
  </p:sldMasterIdLst>
  <p:sldIdLst>
    <p:sldId xmlns:r="http://schemas.openxmlformats.org/officeDocument/2006/relationships" id="256" r:id="Rff7dd9a5a2434a7c"/>
    <p:sldId xmlns:r="http://schemas.openxmlformats.org/officeDocument/2006/relationships" id="257" r:id="R3334b8ec202e4e10"/>
    <p:sldId xmlns:r="http://schemas.openxmlformats.org/officeDocument/2006/relationships" id="258" r:id="R95da5428ff054713"/>
    <p:sldId xmlns:r="http://schemas.openxmlformats.org/officeDocument/2006/relationships" id="259" r:id="R6ba4210406564d62"/>
    <p:sldId xmlns:r="http://schemas.openxmlformats.org/officeDocument/2006/relationships" id="260" r:id="R4bfaed3bdb4d4abf"/>
    <p:sldId xmlns:r="http://schemas.openxmlformats.org/officeDocument/2006/relationships" id="261" r:id="R1ea6e1a92bc14fc9"/>
    <p:sldId xmlns:r="http://schemas.openxmlformats.org/officeDocument/2006/relationships" id="262" r:id="R87b913e3545544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0900ee34d64170" /><Relationship Type="http://schemas.openxmlformats.org/officeDocument/2006/relationships/slide" Target="/ppt/slides/slide1.xml" Id="Rff7dd9a5a2434a7c" /><Relationship Type="http://schemas.openxmlformats.org/officeDocument/2006/relationships/slide" Target="/ppt/slides/slide2.xml" Id="R3334b8ec202e4e10" /><Relationship Type="http://schemas.openxmlformats.org/officeDocument/2006/relationships/slide" Target="/ppt/slides/slide3.xml" Id="R95da5428ff054713" /><Relationship Type="http://schemas.openxmlformats.org/officeDocument/2006/relationships/slide" Target="/ppt/slides/slide4.xml" Id="R6ba4210406564d62" /><Relationship Type="http://schemas.openxmlformats.org/officeDocument/2006/relationships/slide" Target="/ppt/slides/slide5.xml" Id="R4bfaed3bdb4d4abf" /><Relationship Type="http://schemas.openxmlformats.org/officeDocument/2006/relationships/slide" Target="/ppt/slides/slide6.xml" Id="R1ea6e1a92bc14fc9" /><Relationship Type="http://schemas.openxmlformats.org/officeDocument/2006/relationships/slide" Target="/ppt/slides/slide7.xml" Id="R87b913e3545544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149614404148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eb2247b62453d" /><Relationship Type="http://schemas.openxmlformats.org/officeDocument/2006/relationships/theme" Target="/ppt/slideMasters/theme/theme1.xml" Id="Rfe2c4b4f00704b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6eb2247b6245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e75ad30cd46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f676fcb2148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e5cb9e27445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479cd40a547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51944f7ed43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8a01ada0048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d50833b4644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ABK 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ABK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ABK TEKNIKK AS ble etablert [år] og holder til i Vinje.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ABK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ABK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ABK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1 211 404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514 707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492 245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279 518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725 657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ABK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ÅSMUND FLID KVÅLEN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ABK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Vinjevegen 1506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3890 Vinje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917 095 019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ABK TEKNIKK AS</a:t>
            </a:r>
          </a:p>
        </p:txBody>
      </p:sp>
    </p:spTree>
  </p:cSld>
  <p:clrMapOvr>
    <a:masterClrMapping xmlns:a="http://schemas.openxmlformats.org/drawingml/2006/main"/>
  </p:clrMapOvr>
</p:sld>
</file>