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c625bcfe249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b48468aeed4da7"/>
  </p:sldMasterIdLst>
  <p:sldIdLst>
    <p:sldId xmlns:r="http://schemas.openxmlformats.org/officeDocument/2006/relationships" id="256" r:id="R485a2d3df5f844a7"/>
    <p:sldId xmlns:r="http://schemas.openxmlformats.org/officeDocument/2006/relationships" id="257" r:id="R5ea1d721f0124395"/>
    <p:sldId xmlns:r="http://schemas.openxmlformats.org/officeDocument/2006/relationships" id="258" r:id="R8c6258e2308e4576"/>
    <p:sldId xmlns:r="http://schemas.openxmlformats.org/officeDocument/2006/relationships" id="259" r:id="R173e046ea0f64681"/>
    <p:sldId xmlns:r="http://schemas.openxmlformats.org/officeDocument/2006/relationships" id="260" r:id="R952571272fa0429a"/>
    <p:sldId xmlns:r="http://schemas.openxmlformats.org/officeDocument/2006/relationships" id="261" r:id="R961569796078455a"/>
    <p:sldId xmlns:r="http://schemas.openxmlformats.org/officeDocument/2006/relationships" id="262" r:id="Re41a5c37a0704b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48468aeed4da7" /><Relationship Type="http://schemas.openxmlformats.org/officeDocument/2006/relationships/slide" Target="/ppt/slides/slide1.xml" Id="R485a2d3df5f844a7" /><Relationship Type="http://schemas.openxmlformats.org/officeDocument/2006/relationships/slide" Target="/ppt/slides/slide2.xml" Id="R5ea1d721f0124395" /><Relationship Type="http://schemas.openxmlformats.org/officeDocument/2006/relationships/slide" Target="/ppt/slides/slide3.xml" Id="R8c6258e2308e4576" /><Relationship Type="http://schemas.openxmlformats.org/officeDocument/2006/relationships/slide" Target="/ppt/slides/slide4.xml" Id="R173e046ea0f64681" /><Relationship Type="http://schemas.openxmlformats.org/officeDocument/2006/relationships/slide" Target="/ppt/slides/slide5.xml" Id="R952571272fa0429a" /><Relationship Type="http://schemas.openxmlformats.org/officeDocument/2006/relationships/slide" Target="/ppt/slides/slide6.xml" Id="R961569796078455a" /><Relationship Type="http://schemas.openxmlformats.org/officeDocument/2006/relationships/slide" Target="/ppt/slides/slide7.xml" Id="Re41a5c37a0704b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22b5cab2e74a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02bf685f244d2" /><Relationship Type="http://schemas.openxmlformats.org/officeDocument/2006/relationships/theme" Target="/ppt/slideMasters/theme/theme1.xml" Id="Rc56b465f3dca40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d02bf685f244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9c4af06a548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2866aa47142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7238ca6f643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37707b38f46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40d738e8243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407f8107746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a282692f144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MORTEN HIPPE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HIPPE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HIPPE HOLDING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HIPPE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HIPPE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HIPPE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252 324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HIPPE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HIPPE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HIPPE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917 091 439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HIPPE HOLDING AS</a:t>
            </a:r>
          </a:p>
        </p:txBody>
      </p:sp>
    </p:spTree>
  </p:cSld>
  <p:clrMapOvr>
    <a:masterClrMapping xmlns:a="http://schemas.openxmlformats.org/drawingml/2006/main"/>
  </p:clrMapOvr>
</p:sld>
</file>