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6961c2485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1efd71e2544f8"/>
  </p:sldMasterIdLst>
  <p:sldIdLst>
    <p:sldId xmlns:r="http://schemas.openxmlformats.org/officeDocument/2006/relationships" id="256" r:id="Rd42f011134ef4f75"/>
    <p:sldId xmlns:r="http://schemas.openxmlformats.org/officeDocument/2006/relationships" id="257" r:id="Rdbf11284afce491e"/>
    <p:sldId xmlns:r="http://schemas.openxmlformats.org/officeDocument/2006/relationships" id="258" r:id="Rf1a8a81a216640fe"/>
    <p:sldId xmlns:r="http://schemas.openxmlformats.org/officeDocument/2006/relationships" id="259" r:id="Ref5cc08cf4074acc"/>
    <p:sldId xmlns:r="http://schemas.openxmlformats.org/officeDocument/2006/relationships" id="260" r:id="R1c435df602f944dd"/>
    <p:sldId xmlns:r="http://schemas.openxmlformats.org/officeDocument/2006/relationships" id="261" r:id="R169abb49ad05463a"/>
    <p:sldId xmlns:r="http://schemas.openxmlformats.org/officeDocument/2006/relationships" id="262" r:id="R03f38535a5ff4e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1efd71e2544f8" /><Relationship Type="http://schemas.openxmlformats.org/officeDocument/2006/relationships/slide" Target="/ppt/slides/slide1.xml" Id="Rd42f011134ef4f75" /><Relationship Type="http://schemas.openxmlformats.org/officeDocument/2006/relationships/slide" Target="/ppt/slides/slide2.xml" Id="Rdbf11284afce491e" /><Relationship Type="http://schemas.openxmlformats.org/officeDocument/2006/relationships/slide" Target="/ppt/slides/slide3.xml" Id="Rf1a8a81a216640fe" /><Relationship Type="http://schemas.openxmlformats.org/officeDocument/2006/relationships/slide" Target="/ppt/slides/slide4.xml" Id="Ref5cc08cf4074acc" /><Relationship Type="http://schemas.openxmlformats.org/officeDocument/2006/relationships/slide" Target="/ppt/slides/slide5.xml" Id="R1c435df602f944dd" /><Relationship Type="http://schemas.openxmlformats.org/officeDocument/2006/relationships/slide" Target="/ppt/slides/slide6.xml" Id="R169abb49ad05463a" /><Relationship Type="http://schemas.openxmlformats.org/officeDocument/2006/relationships/slide" Target="/ppt/slides/slide7.xml" Id="R03f38535a5ff4e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87297ca3948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7e05ad56e462c" /><Relationship Type="http://schemas.openxmlformats.org/officeDocument/2006/relationships/theme" Target="/ppt/slideMasters/theme/theme1.xml" Id="R193d7c293f394c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7e05ad56e46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c6919216d4a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1f6e7a9794a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7599f7d41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39252f58a41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eecdbf6f546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67c70c4434d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65fb3050f43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GREPSTAD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GREPSTAD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756 043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7 354 222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9 015 089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GREPSTAD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Grepstad, Nystuveien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917 090 491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