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fa2031957554f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76621d05c54654"/>
  </p:sldMasterIdLst>
  <p:sldIdLst>
    <p:sldId xmlns:r="http://schemas.openxmlformats.org/officeDocument/2006/relationships" id="256" r:id="R22c283bfc4a349c2"/>
    <p:sldId xmlns:r="http://schemas.openxmlformats.org/officeDocument/2006/relationships" id="257" r:id="R6613854528004509"/>
    <p:sldId xmlns:r="http://schemas.openxmlformats.org/officeDocument/2006/relationships" id="258" r:id="Rcfbac88390784df7"/>
    <p:sldId xmlns:r="http://schemas.openxmlformats.org/officeDocument/2006/relationships" id="259" r:id="Rca22d7e412dc4816"/>
    <p:sldId xmlns:r="http://schemas.openxmlformats.org/officeDocument/2006/relationships" id="260" r:id="R1de946b5b63e4a15"/>
    <p:sldId xmlns:r="http://schemas.openxmlformats.org/officeDocument/2006/relationships" id="261" r:id="R329e496c7a5d4949"/>
    <p:sldId xmlns:r="http://schemas.openxmlformats.org/officeDocument/2006/relationships" id="262" r:id="R6a6a0a4407bd42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76621d05c54654" /><Relationship Type="http://schemas.openxmlformats.org/officeDocument/2006/relationships/slide" Target="/ppt/slides/slide1.xml" Id="R22c283bfc4a349c2" /><Relationship Type="http://schemas.openxmlformats.org/officeDocument/2006/relationships/slide" Target="/ppt/slides/slide2.xml" Id="R6613854528004509" /><Relationship Type="http://schemas.openxmlformats.org/officeDocument/2006/relationships/slide" Target="/ppt/slides/slide3.xml" Id="Rcfbac88390784df7" /><Relationship Type="http://schemas.openxmlformats.org/officeDocument/2006/relationships/slide" Target="/ppt/slides/slide4.xml" Id="Rca22d7e412dc4816" /><Relationship Type="http://schemas.openxmlformats.org/officeDocument/2006/relationships/slide" Target="/ppt/slides/slide5.xml" Id="R1de946b5b63e4a15" /><Relationship Type="http://schemas.openxmlformats.org/officeDocument/2006/relationships/slide" Target="/ppt/slides/slide6.xml" Id="R329e496c7a5d4949" /><Relationship Type="http://schemas.openxmlformats.org/officeDocument/2006/relationships/slide" Target="/ppt/slides/slide7.xml" Id="R6a6a0a4407bd42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2532f37a7f4a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1f2eac9a8441de" /><Relationship Type="http://schemas.openxmlformats.org/officeDocument/2006/relationships/theme" Target="/ppt/slideMasters/theme/theme1.xml" Id="R2e51e7e651474c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1f2eac9a8441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765134525543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8a69e778245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69fd44117a41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b952b424349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9e2b9c01534ae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778f746834a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50dca0e2b14b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SAMDAL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SAMDAL HOLDING AS ble etablert [år] og holder til i Lundamo.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−140 550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−144 711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201 648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363 419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SAMDAL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Svingen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7232 Lundamo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917 080 828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SAMDAL HOLDING AS</a:t>
            </a:r>
          </a:p>
        </p:txBody>
      </p:sp>
    </p:spTree>
  </p:cSld>
  <p:clrMapOvr>
    <a:masterClrMapping xmlns:a="http://schemas.openxmlformats.org/drawingml/2006/main"/>
  </p:clrMapOvr>
</p:sld>
</file>