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c51e9cea142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454114508c4ae5"/>
  </p:sldMasterIdLst>
  <p:sldIdLst>
    <p:sldId xmlns:r="http://schemas.openxmlformats.org/officeDocument/2006/relationships" id="256" r:id="Rafa7e310669b40f5"/>
    <p:sldId xmlns:r="http://schemas.openxmlformats.org/officeDocument/2006/relationships" id="257" r:id="Rb9a65c2704de49bb"/>
    <p:sldId xmlns:r="http://schemas.openxmlformats.org/officeDocument/2006/relationships" id="258" r:id="Rc74de3243130438a"/>
    <p:sldId xmlns:r="http://schemas.openxmlformats.org/officeDocument/2006/relationships" id="259" r:id="Ra182d654d6c14bd7"/>
    <p:sldId xmlns:r="http://schemas.openxmlformats.org/officeDocument/2006/relationships" id="260" r:id="R13875a9167d04c66"/>
    <p:sldId xmlns:r="http://schemas.openxmlformats.org/officeDocument/2006/relationships" id="261" r:id="R04c4edec934f4c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54114508c4ae5" /><Relationship Type="http://schemas.openxmlformats.org/officeDocument/2006/relationships/slide" Target="/ppt/slides/slide1.xml" Id="Rafa7e310669b40f5" /><Relationship Type="http://schemas.openxmlformats.org/officeDocument/2006/relationships/slide" Target="/ppt/slides/slide2.xml" Id="Rb9a65c2704de49bb" /><Relationship Type="http://schemas.openxmlformats.org/officeDocument/2006/relationships/slide" Target="/ppt/slides/slide3.xml" Id="Rc74de3243130438a" /><Relationship Type="http://schemas.openxmlformats.org/officeDocument/2006/relationships/slide" Target="/ppt/slides/slide4.xml" Id="Ra182d654d6c14bd7" /><Relationship Type="http://schemas.openxmlformats.org/officeDocument/2006/relationships/slide" Target="/ppt/slides/slide5.xml" Id="R13875a9167d04c66" /><Relationship Type="http://schemas.openxmlformats.org/officeDocument/2006/relationships/slide" Target="/ppt/slides/slide6.xml" Id="R04c4edec934f4c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d2326e1044f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8ab37578742ae" /><Relationship Type="http://schemas.openxmlformats.org/officeDocument/2006/relationships/theme" Target="/ppt/slideMasters/theme/theme1.xml" Id="R33f9fc5ffa2b43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78ab37578742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51510a7e04a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1f72fd7dd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c89961c90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0c98d265e49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716c41dfe44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835f508d2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HOVFARET 11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HOVFARET 11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HOVFARET 11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HOVFARET 11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HOVFARET 11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HOVFARET 11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−2 390 492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34 695 265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5 138 804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92 475 677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HOVFARET 11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917 072 191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HOVFARET 11 EIENDOM AS</a:t>
            </a:r>
          </a:p>
        </p:txBody>
      </p:sp>
    </p:spTree>
  </p:cSld>
  <p:clrMapOvr>
    <a:masterClrMapping xmlns:a="http://schemas.openxmlformats.org/drawingml/2006/main"/>
  </p:clrMapOvr>
</p:sld>
</file>