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4b3ef51a3b4e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e2d9bb648845ef"/>
  </p:sldMasterIdLst>
  <p:sldIdLst>
    <p:sldId xmlns:r="http://schemas.openxmlformats.org/officeDocument/2006/relationships" id="256" r:id="R6552aa0221914263"/>
    <p:sldId xmlns:r="http://schemas.openxmlformats.org/officeDocument/2006/relationships" id="257" r:id="R390964fdc8b14d00"/>
    <p:sldId xmlns:r="http://schemas.openxmlformats.org/officeDocument/2006/relationships" id="258" r:id="Rf88b10a4a6b940a3"/>
    <p:sldId xmlns:r="http://schemas.openxmlformats.org/officeDocument/2006/relationships" id="259" r:id="R68bdce24d0c842e9"/>
    <p:sldId xmlns:r="http://schemas.openxmlformats.org/officeDocument/2006/relationships" id="260" r:id="Rd8871bb73c354dc5"/>
    <p:sldId xmlns:r="http://schemas.openxmlformats.org/officeDocument/2006/relationships" id="261" r:id="R2e73475ddfe040af"/>
    <p:sldId xmlns:r="http://schemas.openxmlformats.org/officeDocument/2006/relationships" id="262" r:id="Rae5ee503ccc54c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2d9bb648845ef" /><Relationship Type="http://schemas.openxmlformats.org/officeDocument/2006/relationships/slide" Target="/ppt/slides/slide1.xml" Id="R6552aa0221914263" /><Relationship Type="http://schemas.openxmlformats.org/officeDocument/2006/relationships/slide" Target="/ppt/slides/slide2.xml" Id="R390964fdc8b14d00" /><Relationship Type="http://schemas.openxmlformats.org/officeDocument/2006/relationships/slide" Target="/ppt/slides/slide3.xml" Id="Rf88b10a4a6b940a3" /><Relationship Type="http://schemas.openxmlformats.org/officeDocument/2006/relationships/slide" Target="/ppt/slides/slide4.xml" Id="R68bdce24d0c842e9" /><Relationship Type="http://schemas.openxmlformats.org/officeDocument/2006/relationships/slide" Target="/ppt/slides/slide5.xml" Id="Rd8871bb73c354dc5" /><Relationship Type="http://schemas.openxmlformats.org/officeDocument/2006/relationships/slide" Target="/ppt/slides/slide6.xml" Id="R2e73475ddfe040af" /><Relationship Type="http://schemas.openxmlformats.org/officeDocument/2006/relationships/slide" Target="/ppt/slides/slide7.xml" Id="Rae5ee503ccc54c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b44e220884a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bb9e291604fe0" /><Relationship Type="http://schemas.openxmlformats.org/officeDocument/2006/relationships/theme" Target="/ppt/slideMasters/theme/theme1.xml" Id="Rc6660bb68b8944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7bb9e291604f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b96cda2da44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5f048037c49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d1998924f4f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619036e644b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b0b61f73943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8e87d72944c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55d6832dc4a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PAKU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PAKU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KUTTNER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917 071 306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PAKU HOLDING AS</a:t>
            </a:r>
          </a:p>
        </p:txBody>
      </p:sp>
    </p:spTree>
  </p:cSld>
  <p:clrMapOvr>
    <a:masterClrMapping xmlns:a="http://schemas.openxmlformats.org/drawingml/2006/main"/>
  </p:clrMapOvr>
</p:sld>
</file>