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f59782e437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060b0b72b64126"/>
  </p:sldMasterIdLst>
  <p:sldIdLst>
    <p:sldId xmlns:r="http://schemas.openxmlformats.org/officeDocument/2006/relationships" id="256" r:id="R5d6dbd6722cd4de0"/>
    <p:sldId xmlns:r="http://schemas.openxmlformats.org/officeDocument/2006/relationships" id="257" r:id="Rccc8e21ad5734e2d"/>
    <p:sldId xmlns:r="http://schemas.openxmlformats.org/officeDocument/2006/relationships" id="258" r:id="R3873179b658b4e27"/>
    <p:sldId xmlns:r="http://schemas.openxmlformats.org/officeDocument/2006/relationships" id="259" r:id="R71ce546799044205"/>
    <p:sldId xmlns:r="http://schemas.openxmlformats.org/officeDocument/2006/relationships" id="260" r:id="R6ff95583084242b5"/>
    <p:sldId xmlns:r="http://schemas.openxmlformats.org/officeDocument/2006/relationships" id="261" r:id="R8083f414b1484605"/>
    <p:sldId xmlns:r="http://schemas.openxmlformats.org/officeDocument/2006/relationships" id="262" r:id="R7b8876f828b7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60b0b72b64126" /><Relationship Type="http://schemas.openxmlformats.org/officeDocument/2006/relationships/slide" Target="/ppt/slides/slide1.xml" Id="R5d6dbd6722cd4de0" /><Relationship Type="http://schemas.openxmlformats.org/officeDocument/2006/relationships/slide" Target="/ppt/slides/slide2.xml" Id="Rccc8e21ad5734e2d" /><Relationship Type="http://schemas.openxmlformats.org/officeDocument/2006/relationships/slide" Target="/ppt/slides/slide3.xml" Id="R3873179b658b4e27" /><Relationship Type="http://schemas.openxmlformats.org/officeDocument/2006/relationships/slide" Target="/ppt/slides/slide4.xml" Id="R71ce546799044205" /><Relationship Type="http://schemas.openxmlformats.org/officeDocument/2006/relationships/slide" Target="/ppt/slides/slide5.xml" Id="R6ff95583084242b5" /><Relationship Type="http://schemas.openxmlformats.org/officeDocument/2006/relationships/slide" Target="/ppt/slides/slide6.xml" Id="R8083f414b1484605" /><Relationship Type="http://schemas.openxmlformats.org/officeDocument/2006/relationships/slide" Target="/ppt/slides/slide7.xml" Id="R7b8876f828b7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ceba10c6e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721b5a74346f2" /><Relationship Type="http://schemas.openxmlformats.org/officeDocument/2006/relationships/theme" Target="/ppt/slideMasters/theme/theme1.xml" Id="R47ea3564a257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721b5a743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a63932b4e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98ea4b4b4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cc201e2b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cbc2b0f5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528db2b7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6adf18352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02dcc8f72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LANGFOSS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LANGFOSS EIENDOM AS ble etablert [år] og holder til i Fjæra.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4 884 460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ELJERVIK KARL ERIK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ÅKRAFJORDEN UTVIKLING AS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NIWA INVEST AS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EIENDOM ETNE AS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JBS EIENDOMSINVEST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MEHUS KARI SØNØVA H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Eljervik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5598 Fjæra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917 070 342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LANGFOSS EIENDOM AS</a:t>
            </a:r>
          </a:p>
        </p:txBody>
      </p:sp>
    </p:spTree>
  </p:cSld>
  <p:clrMapOvr>
    <a:masterClrMapping xmlns:a="http://schemas.openxmlformats.org/drawingml/2006/main"/>
  </p:clrMapOvr>
</p:sld>
</file>