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602f866ba247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ab419885b34440"/>
  </p:sldMasterIdLst>
  <p:sldIdLst>
    <p:sldId xmlns:r="http://schemas.openxmlformats.org/officeDocument/2006/relationships" id="256" r:id="R280aa9cf1762427f"/>
    <p:sldId xmlns:r="http://schemas.openxmlformats.org/officeDocument/2006/relationships" id="257" r:id="Re09287a613c14fd5"/>
    <p:sldId xmlns:r="http://schemas.openxmlformats.org/officeDocument/2006/relationships" id="258" r:id="Rfd28d9c1ffa44e5e"/>
    <p:sldId xmlns:r="http://schemas.openxmlformats.org/officeDocument/2006/relationships" id="259" r:id="R8cbaf2049ab4466d"/>
    <p:sldId xmlns:r="http://schemas.openxmlformats.org/officeDocument/2006/relationships" id="260" r:id="Ra354d066f0e84d88"/>
    <p:sldId xmlns:r="http://schemas.openxmlformats.org/officeDocument/2006/relationships" id="261" r:id="Ra8aed3a09990419a"/>
    <p:sldId xmlns:r="http://schemas.openxmlformats.org/officeDocument/2006/relationships" id="262" r:id="R8597a44405854b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ab419885b34440" /><Relationship Type="http://schemas.openxmlformats.org/officeDocument/2006/relationships/slide" Target="/ppt/slides/slide1.xml" Id="R280aa9cf1762427f" /><Relationship Type="http://schemas.openxmlformats.org/officeDocument/2006/relationships/slide" Target="/ppt/slides/slide2.xml" Id="Re09287a613c14fd5" /><Relationship Type="http://schemas.openxmlformats.org/officeDocument/2006/relationships/slide" Target="/ppt/slides/slide3.xml" Id="Rfd28d9c1ffa44e5e" /><Relationship Type="http://schemas.openxmlformats.org/officeDocument/2006/relationships/slide" Target="/ppt/slides/slide4.xml" Id="R8cbaf2049ab4466d" /><Relationship Type="http://schemas.openxmlformats.org/officeDocument/2006/relationships/slide" Target="/ppt/slides/slide5.xml" Id="Ra354d066f0e84d88" /><Relationship Type="http://schemas.openxmlformats.org/officeDocument/2006/relationships/slide" Target="/ppt/slides/slide6.xml" Id="Ra8aed3a09990419a" /><Relationship Type="http://schemas.openxmlformats.org/officeDocument/2006/relationships/slide" Target="/ppt/slides/slide7.xml" Id="R8597a44405854b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7d447e038d4c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75f56bc5a4046" /><Relationship Type="http://schemas.openxmlformats.org/officeDocument/2006/relationships/theme" Target="/ppt/slideMasters/theme/theme1.xml" Id="Rccf5909bdd0f49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175f56bc5a40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8ae88f8d74a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1dd92f0f449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a6b144c6a47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f03c4c09043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3d172b0b643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627d3c6934d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221e0a43245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CREATION STATION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CREATION STATION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CREATION STATION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CREATION STATION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CREATION STATION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CREATION STATION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−51 118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CREATION STATION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THADDEUS DAVID STEPHEN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CREATION STATION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Motlandsmarka 122A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917 065 896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CREATION STATION AS</a:t>
            </a:r>
          </a:p>
        </p:txBody>
      </p:sp>
    </p:spTree>
  </p:cSld>
  <p:clrMapOvr>
    <a:masterClrMapping xmlns:a="http://schemas.openxmlformats.org/drawingml/2006/main"/>
  </p:clrMapOvr>
</p:sld>
</file>