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7eb11b8a4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7daa029b6404b"/>
  </p:sldMasterIdLst>
  <p:sldIdLst>
    <p:sldId xmlns:r="http://schemas.openxmlformats.org/officeDocument/2006/relationships" id="256" r:id="Rdb526e1a3a6a463e"/>
    <p:sldId xmlns:r="http://schemas.openxmlformats.org/officeDocument/2006/relationships" id="257" r:id="R5f75afb44cda4336"/>
    <p:sldId xmlns:r="http://schemas.openxmlformats.org/officeDocument/2006/relationships" id="258" r:id="Rea84a188044d4a7c"/>
    <p:sldId xmlns:r="http://schemas.openxmlformats.org/officeDocument/2006/relationships" id="259" r:id="R6a06bc76b9404fbc"/>
    <p:sldId xmlns:r="http://schemas.openxmlformats.org/officeDocument/2006/relationships" id="260" r:id="R1a3594751f56448a"/>
    <p:sldId xmlns:r="http://schemas.openxmlformats.org/officeDocument/2006/relationships" id="261" r:id="Ra7668ad2a4bb4bef"/>
    <p:sldId xmlns:r="http://schemas.openxmlformats.org/officeDocument/2006/relationships" id="262" r:id="R2d57d1e4165741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7daa029b6404b" /><Relationship Type="http://schemas.openxmlformats.org/officeDocument/2006/relationships/slide" Target="/ppt/slides/slide1.xml" Id="Rdb526e1a3a6a463e" /><Relationship Type="http://schemas.openxmlformats.org/officeDocument/2006/relationships/slide" Target="/ppt/slides/slide2.xml" Id="R5f75afb44cda4336" /><Relationship Type="http://schemas.openxmlformats.org/officeDocument/2006/relationships/slide" Target="/ppt/slides/slide3.xml" Id="Rea84a188044d4a7c" /><Relationship Type="http://schemas.openxmlformats.org/officeDocument/2006/relationships/slide" Target="/ppt/slides/slide4.xml" Id="R6a06bc76b9404fbc" /><Relationship Type="http://schemas.openxmlformats.org/officeDocument/2006/relationships/slide" Target="/ppt/slides/slide5.xml" Id="R1a3594751f56448a" /><Relationship Type="http://schemas.openxmlformats.org/officeDocument/2006/relationships/slide" Target="/ppt/slides/slide6.xml" Id="Ra7668ad2a4bb4bef" /><Relationship Type="http://schemas.openxmlformats.org/officeDocument/2006/relationships/slide" Target="/ppt/slides/slide7.xml" Id="R2d57d1e4165741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d505838d441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5b78edd734d6b" /><Relationship Type="http://schemas.openxmlformats.org/officeDocument/2006/relationships/theme" Target="/ppt/slideMasters/theme/theme1.xml" Id="Rf8bdf7ee1e0046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55b78edd73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3335b44048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54a276add42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088458a50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6041fc576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e93b4d28f47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192910e04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9454d1815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STATSKOG VAFOS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STATSKOG VAFOS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STATSKOG VAFOS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STATSKOG VAFOS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STATSKOG VAFOS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STATSKOG VAFOS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9 110 217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10 109 981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STATSKOG VAFOS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STATSKOG SF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STATSKOG VAFOS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917 048 762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STATSKOG VAFOS AS</a:t>
            </a:r>
          </a:p>
        </p:txBody>
      </p:sp>
    </p:spTree>
  </p:cSld>
  <p:clrMapOvr>
    <a:masterClrMapping xmlns:a="http://schemas.openxmlformats.org/drawingml/2006/main"/>
  </p:clrMapOvr>
</p:sld>
</file>