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fa15ac4cd548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862b5b66214e1f"/>
  </p:sldMasterIdLst>
  <p:sldIdLst>
    <p:sldId xmlns:r="http://schemas.openxmlformats.org/officeDocument/2006/relationships" id="256" r:id="R0db6ca5f4104474e"/>
    <p:sldId xmlns:r="http://schemas.openxmlformats.org/officeDocument/2006/relationships" id="257" r:id="R94e92a4a91164d35"/>
    <p:sldId xmlns:r="http://schemas.openxmlformats.org/officeDocument/2006/relationships" id="258" r:id="R7ba40a0bf5614eb1"/>
    <p:sldId xmlns:r="http://schemas.openxmlformats.org/officeDocument/2006/relationships" id="259" r:id="Rd03f2f11a4a44f9b"/>
    <p:sldId xmlns:r="http://schemas.openxmlformats.org/officeDocument/2006/relationships" id="260" r:id="R0d8dae5946634934"/>
    <p:sldId xmlns:r="http://schemas.openxmlformats.org/officeDocument/2006/relationships" id="261" r:id="Rbc8d2196e8c54b50"/>
    <p:sldId xmlns:r="http://schemas.openxmlformats.org/officeDocument/2006/relationships" id="262" r:id="R83d799a43ee34e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862b5b66214e1f" /><Relationship Type="http://schemas.openxmlformats.org/officeDocument/2006/relationships/slide" Target="/ppt/slides/slide1.xml" Id="R0db6ca5f4104474e" /><Relationship Type="http://schemas.openxmlformats.org/officeDocument/2006/relationships/slide" Target="/ppt/slides/slide2.xml" Id="R94e92a4a91164d35" /><Relationship Type="http://schemas.openxmlformats.org/officeDocument/2006/relationships/slide" Target="/ppt/slides/slide3.xml" Id="R7ba40a0bf5614eb1" /><Relationship Type="http://schemas.openxmlformats.org/officeDocument/2006/relationships/slide" Target="/ppt/slides/slide4.xml" Id="Rd03f2f11a4a44f9b" /><Relationship Type="http://schemas.openxmlformats.org/officeDocument/2006/relationships/slide" Target="/ppt/slides/slide5.xml" Id="R0d8dae5946634934" /><Relationship Type="http://schemas.openxmlformats.org/officeDocument/2006/relationships/slide" Target="/ppt/slides/slide6.xml" Id="Rbc8d2196e8c54b50" /><Relationship Type="http://schemas.openxmlformats.org/officeDocument/2006/relationships/slide" Target="/ppt/slides/slide7.xml" Id="R83d799a43ee34e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a6a16de40348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09066059ef4404" /><Relationship Type="http://schemas.openxmlformats.org/officeDocument/2006/relationships/theme" Target="/ppt/slideMasters/theme/theme1.xml" Id="R8235a37da22f4f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09066059ef44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c9aec117649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2d79d970946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df19efe6840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152c7f5f544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afc471b23049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ecb3abfea746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94bafdcec043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BUSKERUD KLOKKER OG SMYKKER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KLOKKER OG SMYKKER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BUSKERUD KLOKKER OG SMYKKER AS ble etablert [år] og holder til i Krokstadelva.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KLOKKER OG SMYKKER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KLOKKER OG SMYKKER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KLOKKER OG SMYKKER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6 967 492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247 328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149 313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−106 280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3 370 958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KLOKKER OG SMYKKER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STORMO ISA CAMILLA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SYVERTSEN PÅL CHR DEHNES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KLOKKER OG SMYKKER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Bjørklund, Sandsgata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3055 Krokstadelva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917 037 396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KLOKKER OG SMYKKER AS</a:t>
            </a:r>
          </a:p>
        </p:txBody>
      </p:sp>
    </p:spTree>
  </p:cSld>
  <p:clrMapOvr>
    <a:masterClrMapping xmlns:a="http://schemas.openxmlformats.org/drawingml/2006/main"/>
  </p:clrMapOvr>
</p:sld>
</file>