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f8c51e5b9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898901cdb4e26"/>
  </p:sldMasterIdLst>
  <p:sldIdLst>
    <p:sldId xmlns:r="http://schemas.openxmlformats.org/officeDocument/2006/relationships" id="256" r:id="R9bea911838924373"/>
    <p:sldId xmlns:r="http://schemas.openxmlformats.org/officeDocument/2006/relationships" id="257" r:id="R2e8364a4a437472c"/>
    <p:sldId xmlns:r="http://schemas.openxmlformats.org/officeDocument/2006/relationships" id="258" r:id="Rdc3e0d08b4284d61"/>
    <p:sldId xmlns:r="http://schemas.openxmlformats.org/officeDocument/2006/relationships" id="259" r:id="R60ad1747f1b24483"/>
    <p:sldId xmlns:r="http://schemas.openxmlformats.org/officeDocument/2006/relationships" id="260" r:id="R6eae40b36f9241e8"/>
    <p:sldId xmlns:r="http://schemas.openxmlformats.org/officeDocument/2006/relationships" id="261" r:id="Rbac3d1ecaefd4499"/>
    <p:sldId xmlns:r="http://schemas.openxmlformats.org/officeDocument/2006/relationships" id="262" r:id="R6899e44dd63e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898901cdb4e26" /><Relationship Type="http://schemas.openxmlformats.org/officeDocument/2006/relationships/slide" Target="/ppt/slides/slide1.xml" Id="R9bea911838924373" /><Relationship Type="http://schemas.openxmlformats.org/officeDocument/2006/relationships/slide" Target="/ppt/slides/slide2.xml" Id="R2e8364a4a437472c" /><Relationship Type="http://schemas.openxmlformats.org/officeDocument/2006/relationships/slide" Target="/ppt/slides/slide3.xml" Id="Rdc3e0d08b4284d61" /><Relationship Type="http://schemas.openxmlformats.org/officeDocument/2006/relationships/slide" Target="/ppt/slides/slide4.xml" Id="R60ad1747f1b24483" /><Relationship Type="http://schemas.openxmlformats.org/officeDocument/2006/relationships/slide" Target="/ppt/slides/slide5.xml" Id="R6eae40b36f9241e8" /><Relationship Type="http://schemas.openxmlformats.org/officeDocument/2006/relationships/slide" Target="/ppt/slides/slide6.xml" Id="Rbac3d1ecaefd4499" /><Relationship Type="http://schemas.openxmlformats.org/officeDocument/2006/relationships/slide" Target="/ppt/slides/slide7.xml" Id="R6899e44dd63e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6c7e8a556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82e9c0584b97" /><Relationship Type="http://schemas.openxmlformats.org/officeDocument/2006/relationships/theme" Target="/ppt/slideMasters/theme/theme1.xml" Id="R0596e61dd12d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a82e9c058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b26dc77cf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6df6725eb40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e9cd21e70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f243a1d97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fb8a4f8c44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70d4d94f04c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6f3657fc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SKOGLUNDS BAKERI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SKOGLUNDS BAKERI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SKOGLUND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ANN-ELIN THUNHAUG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HEDEVIG SKOGLUND WEBERG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SKOGLUND WEBERG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Collett Vogts vei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917 037 140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SKOGLUNDS BAKERI AS</a:t>
            </a:r>
          </a:p>
        </p:txBody>
      </p:sp>
    </p:spTree>
  </p:cSld>
  <p:clrMapOvr>
    <a:masterClrMapping xmlns:a="http://schemas.openxmlformats.org/drawingml/2006/main"/>
  </p:clrMapOvr>
</p:sld>
</file>